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9" r:id="rId1"/>
  </p:sldMasterIdLst>
  <p:notesMasterIdLst>
    <p:notesMasterId r:id="rId11"/>
  </p:notesMasterIdLst>
  <p:sldIdLst>
    <p:sldId id="256" r:id="rId2"/>
    <p:sldId id="257" r:id="rId3"/>
    <p:sldId id="333" r:id="rId4"/>
    <p:sldId id="337" r:id="rId5"/>
    <p:sldId id="338" r:id="rId6"/>
    <p:sldId id="340" r:id="rId7"/>
    <p:sldId id="342" r:id="rId8"/>
    <p:sldId id="344" r:id="rId9"/>
    <p:sldId id="345" r:id="rId10"/>
  </p:sldIdLst>
  <p:sldSz cx="9144000" cy="5143500" type="screen16x9"/>
  <p:notesSz cx="6858000" cy="9144000"/>
  <p:embeddedFontLst>
    <p:embeddedFont>
      <p:font typeface="Darker Grotesque" panose="020B0604020202020204" charset="0"/>
      <p:regular r:id="rId12"/>
      <p:bold r:id="rId13"/>
    </p:embeddedFont>
    <p:embeddedFont>
      <p:font typeface="Darker Grotesque Medium" panose="020B0604020202020204" charset="0"/>
      <p:regular r:id="rId14"/>
      <p:bold r:id="rId15"/>
    </p:embeddedFont>
    <p:embeddedFont>
      <p:font typeface="Helvetica" panose="020B0604020202020204" pitchFamily="34" charset="0"/>
      <p:regular r:id="rId16"/>
      <p:bold r:id="rId17"/>
      <p:italic r:id="rId18"/>
      <p:boldItalic r:id="rId19"/>
    </p:embeddedFont>
    <p:embeddedFont>
      <p:font typeface="Montserrat" panose="00000500000000000000" pitchFamily="2" charset="0"/>
      <p:regular r:id="rId20"/>
      <p:bold r:id="rId21"/>
      <p:italic r:id="rId22"/>
      <p:boldItalic r:id="rId23"/>
    </p:embeddedFont>
    <p:embeddedFont>
      <p:font typeface="PT Sans" panose="020B0503020203020204" pitchFamily="34" charset="0"/>
      <p:regular r:id="rId24"/>
      <p:bold r:id="rId25"/>
      <p:italic r:id="rId26"/>
      <p:boldItalic r:id="rId27"/>
    </p:embeddedFont>
    <p:embeddedFont>
      <p:font typeface="Roboto Condensed Light" panose="02000000000000000000" pitchFamily="2" charset="0"/>
      <p:regular r:id="rId28"/>
      <p: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635B89-1D64-4AAE-BC76-5C1CF14F01AB}">
  <a:tblStyle styleId="{21635B89-1D64-4AAE-BC76-5C1CF14F01A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87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dd75e4c70d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dd75e4c70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
        <p:cNvGrpSpPr/>
        <p:nvPr/>
      </p:nvGrpSpPr>
      <p:grpSpPr>
        <a:xfrm>
          <a:off x="0" y="0"/>
          <a:ext cx="0" cy="0"/>
          <a:chOff x="0" y="0"/>
          <a:chExt cx="0" cy="0"/>
        </a:xfrm>
      </p:grpSpPr>
      <p:sp>
        <p:nvSpPr>
          <p:cNvPr id="1016" name="Google Shape;1016;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 name="Google Shape;1017;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
        <p:cNvGrpSpPr/>
        <p:nvPr/>
      </p:nvGrpSpPr>
      <p:grpSpPr>
        <a:xfrm>
          <a:off x="0" y="0"/>
          <a:ext cx="0" cy="0"/>
          <a:chOff x="0" y="0"/>
          <a:chExt cx="0" cy="0"/>
        </a:xfrm>
      </p:grpSpPr>
      <p:sp>
        <p:nvSpPr>
          <p:cNvPr id="1016" name="Google Shape;1016;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 name="Google Shape;1017;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025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9488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0901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9327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37746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9203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5"/>
        <p:cNvGrpSpPr/>
        <p:nvPr/>
      </p:nvGrpSpPr>
      <p:grpSpPr>
        <a:xfrm>
          <a:off x="0" y="0"/>
          <a:ext cx="0" cy="0"/>
          <a:chOff x="0" y="0"/>
          <a:chExt cx="0" cy="0"/>
        </a:xfrm>
      </p:grpSpPr>
      <p:sp>
        <p:nvSpPr>
          <p:cNvPr id="2766" name="Google Shape;2766;g112ac09d80b_0_7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7" name="Google Shape;2767;g112ac09d80b_0_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4656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13200" y="1701713"/>
            <a:ext cx="3890700" cy="1671300"/>
          </a:xfrm>
          <a:prstGeom prst="rect">
            <a:avLst/>
          </a:prstGeom>
        </p:spPr>
        <p:txBody>
          <a:bodyPr spcFirstLastPara="1" wrap="square" lIns="91425" tIns="91425" rIns="91425" bIns="91425" anchor="ctr" anchorCtr="0">
            <a:noAutofit/>
          </a:bodyPr>
          <a:lstStyle>
            <a:lvl1pPr lvl="0">
              <a:lnSpc>
                <a:spcPct val="115000"/>
              </a:lnSpc>
              <a:spcBef>
                <a:spcPts val="0"/>
              </a:spcBef>
              <a:spcAft>
                <a:spcPts val="0"/>
              </a:spcAft>
              <a:buSzPts val="5200"/>
              <a:buNone/>
              <a:defRPr sz="3600">
                <a:latin typeface="Montserrat"/>
                <a:ea typeface="Montserrat"/>
                <a:cs typeface="Montserrat"/>
                <a:sym typeface="Montserra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3200" y="3546625"/>
            <a:ext cx="38907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Darker Grotesque Medium"/>
                <a:ea typeface="Darker Grotesque Medium"/>
                <a:cs typeface="Darker Grotesque Medium"/>
                <a:sym typeface="Darker Grotesque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5400000" flipH="1">
            <a:off x="8191799" y="905324"/>
            <a:ext cx="825589" cy="93999"/>
            <a:chOff x="5718423" y="809024"/>
            <a:chExt cx="830071" cy="94500"/>
          </a:xfrm>
        </p:grpSpPr>
        <p:sp>
          <p:nvSpPr>
            <p:cNvPr id="14" name="Google Shape;14;p2"/>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rot="10800000" flipH="1">
            <a:off x="4159199" y="4539099"/>
            <a:ext cx="825589" cy="93999"/>
            <a:chOff x="5718423" y="809024"/>
            <a:chExt cx="830071" cy="94500"/>
          </a:xfrm>
        </p:grpSpPr>
        <p:sp>
          <p:nvSpPr>
            <p:cNvPr id="19" name="Google Shape;19;p2"/>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rot="10800000" flipH="1">
            <a:off x="498549" y="419474"/>
            <a:ext cx="429322" cy="93999"/>
            <a:chOff x="5795037" y="809024"/>
            <a:chExt cx="431653" cy="94500"/>
          </a:xfrm>
        </p:grpSpPr>
        <p:sp>
          <p:nvSpPr>
            <p:cNvPr id="24" name="Google Shape;24;p2"/>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2"/>
        <p:cNvGrpSpPr/>
        <p:nvPr/>
      </p:nvGrpSpPr>
      <p:grpSpPr>
        <a:xfrm>
          <a:off x="0" y="0"/>
          <a:ext cx="0" cy="0"/>
          <a:chOff x="0" y="0"/>
          <a:chExt cx="0" cy="0"/>
        </a:xfrm>
      </p:grpSpPr>
      <p:sp>
        <p:nvSpPr>
          <p:cNvPr id="43" name="Google Shape;43;p4"/>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539400" y="1094350"/>
            <a:ext cx="8065200" cy="3491700"/>
          </a:xfrm>
          <a:prstGeom prst="roundRect">
            <a:avLst>
              <a:gd name="adj" fmla="val 2775"/>
            </a:avLst>
          </a:prstGeom>
          <a:solidFill>
            <a:schemeClr val="lt1"/>
          </a:solidFill>
          <a:ln w="9525" cap="flat" cmpd="sng">
            <a:solidFill>
              <a:schemeClr val="accent6"/>
            </a:solidFill>
            <a:prstDash val="solid"/>
            <a:round/>
            <a:headEnd type="none" w="sm" len="sm"/>
            <a:tailEnd type="none" w="sm" len="sm"/>
          </a:ln>
          <a:effectLst>
            <a:outerShdw blurRad="57150"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4"/>
          <p:cNvGrpSpPr/>
          <p:nvPr/>
        </p:nvGrpSpPr>
        <p:grpSpPr>
          <a:xfrm>
            <a:off x="663300" y="1229325"/>
            <a:ext cx="1990200" cy="146100"/>
            <a:chOff x="663300" y="1229325"/>
            <a:chExt cx="1990200" cy="146100"/>
          </a:xfrm>
        </p:grpSpPr>
        <p:sp>
          <p:nvSpPr>
            <p:cNvPr id="46" name="Google Shape;46;p4"/>
            <p:cNvSpPr/>
            <p:nvPr/>
          </p:nvSpPr>
          <p:spPr>
            <a:xfrm>
              <a:off x="663300" y="1229325"/>
              <a:ext cx="1990200" cy="146100"/>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4"/>
            <p:cNvGrpSpPr/>
            <p:nvPr/>
          </p:nvGrpSpPr>
          <p:grpSpPr>
            <a:xfrm rot="10800000" flipH="1">
              <a:off x="728649" y="1255372"/>
              <a:ext cx="429322" cy="93999"/>
              <a:chOff x="5795037" y="809024"/>
              <a:chExt cx="431653" cy="94500"/>
            </a:xfrm>
          </p:grpSpPr>
          <p:sp>
            <p:nvSpPr>
              <p:cNvPr id="48" name="Google Shape;48;p4"/>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5963614" y="809024"/>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4"/>
          <p:cNvSpPr txBox="1">
            <a:spLocks noGrp="1"/>
          </p:cNvSpPr>
          <p:nvPr>
            <p:ph type="body" idx="1"/>
          </p:nvPr>
        </p:nvSpPr>
        <p:spPr>
          <a:xfrm>
            <a:off x="720000" y="1444275"/>
            <a:ext cx="7704000" cy="30117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dk1"/>
              </a:buClr>
              <a:buSzPts val="1200"/>
              <a:buAutoNum type="arabicPeriod"/>
              <a:defRPr sz="1150">
                <a:solidFill>
                  <a:schemeClr val="dk1"/>
                </a:solidFill>
              </a:defRPr>
            </a:lvl1pPr>
            <a:lvl2pPr marL="914400" lvl="1" indent="-304800" rtl="0">
              <a:lnSpc>
                <a:spcPct val="115000"/>
              </a:lnSpc>
              <a:spcBef>
                <a:spcPts val="1600"/>
              </a:spcBef>
              <a:spcAft>
                <a:spcPts val="0"/>
              </a:spcAft>
              <a:buClr>
                <a:schemeClr val="dk1"/>
              </a:buClr>
              <a:buSzPts val="1200"/>
              <a:buFont typeface="Roboto Condensed Light"/>
              <a:buAutoNum type="alphaLcPeriod"/>
              <a:defRPr>
                <a:solidFill>
                  <a:schemeClr val="dk1"/>
                </a:solidFill>
              </a:defRPr>
            </a:lvl2pPr>
            <a:lvl3pPr marL="1371600" lvl="2" indent="-304800" rtl="0">
              <a:lnSpc>
                <a:spcPct val="115000"/>
              </a:lnSpc>
              <a:spcBef>
                <a:spcPts val="1600"/>
              </a:spcBef>
              <a:spcAft>
                <a:spcPts val="0"/>
              </a:spcAft>
              <a:buClr>
                <a:schemeClr val="dk1"/>
              </a:buClr>
              <a:buSzPts val="1200"/>
              <a:buFont typeface="Roboto Condensed Light"/>
              <a:buAutoNum type="romanLcPeriod"/>
              <a:defRPr>
                <a:solidFill>
                  <a:schemeClr val="dk1"/>
                </a:solidFill>
              </a:defRPr>
            </a:lvl3pPr>
            <a:lvl4pPr marL="1828800" lvl="3" indent="-304800" rtl="0">
              <a:lnSpc>
                <a:spcPct val="115000"/>
              </a:lnSpc>
              <a:spcBef>
                <a:spcPts val="1600"/>
              </a:spcBef>
              <a:spcAft>
                <a:spcPts val="0"/>
              </a:spcAft>
              <a:buClr>
                <a:schemeClr val="dk1"/>
              </a:buClr>
              <a:buSzPts val="1200"/>
              <a:buFont typeface="Roboto Condensed Light"/>
              <a:buAutoNum type="arabicPeriod"/>
              <a:defRPr>
                <a:solidFill>
                  <a:schemeClr val="dk1"/>
                </a:solidFill>
              </a:defRPr>
            </a:lvl4pPr>
            <a:lvl5pPr marL="2286000" lvl="4" indent="-304800" rtl="0">
              <a:lnSpc>
                <a:spcPct val="115000"/>
              </a:lnSpc>
              <a:spcBef>
                <a:spcPts val="1600"/>
              </a:spcBef>
              <a:spcAft>
                <a:spcPts val="0"/>
              </a:spcAft>
              <a:buClr>
                <a:schemeClr val="dk1"/>
              </a:buClr>
              <a:buSzPts val="1200"/>
              <a:buFont typeface="Roboto Condensed Light"/>
              <a:buAutoNum type="alphaLcPeriod"/>
              <a:defRPr>
                <a:solidFill>
                  <a:schemeClr val="dk1"/>
                </a:solidFill>
              </a:defRPr>
            </a:lvl5pPr>
            <a:lvl6pPr marL="2743200" lvl="5" indent="-304800" rtl="0">
              <a:lnSpc>
                <a:spcPct val="115000"/>
              </a:lnSpc>
              <a:spcBef>
                <a:spcPts val="1600"/>
              </a:spcBef>
              <a:spcAft>
                <a:spcPts val="0"/>
              </a:spcAft>
              <a:buClr>
                <a:schemeClr val="dk1"/>
              </a:buClr>
              <a:buSzPts val="1200"/>
              <a:buFont typeface="Roboto Condensed Light"/>
              <a:buAutoNum type="romanLcPeriod"/>
              <a:defRPr>
                <a:solidFill>
                  <a:schemeClr val="dk1"/>
                </a:solidFill>
              </a:defRPr>
            </a:lvl6pPr>
            <a:lvl7pPr marL="3200400" lvl="6" indent="-304800" rtl="0">
              <a:lnSpc>
                <a:spcPct val="115000"/>
              </a:lnSpc>
              <a:spcBef>
                <a:spcPts val="1600"/>
              </a:spcBef>
              <a:spcAft>
                <a:spcPts val="0"/>
              </a:spcAft>
              <a:buClr>
                <a:schemeClr val="dk1"/>
              </a:buClr>
              <a:buSzPts val="1200"/>
              <a:buFont typeface="Roboto Condensed Light"/>
              <a:buAutoNum type="arabicPeriod"/>
              <a:defRPr>
                <a:solidFill>
                  <a:schemeClr val="dk1"/>
                </a:solidFill>
              </a:defRPr>
            </a:lvl7pPr>
            <a:lvl8pPr marL="3657600" lvl="7" indent="-304800" rtl="0">
              <a:lnSpc>
                <a:spcPct val="115000"/>
              </a:lnSpc>
              <a:spcBef>
                <a:spcPts val="1600"/>
              </a:spcBef>
              <a:spcAft>
                <a:spcPts val="0"/>
              </a:spcAft>
              <a:buClr>
                <a:schemeClr val="dk1"/>
              </a:buClr>
              <a:buSzPts val="1200"/>
              <a:buFont typeface="Roboto Condensed Light"/>
              <a:buAutoNum type="alphaLcPeriod"/>
              <a:defRPr>
                <a:solidFill>
                  <a:schemeClr val="dk1"/>
                </a:solidFill>
              </a:defRPr>
            </a:lvl8pPr>
            <a:lvl9pPr marL="4114800" lvl="8" indent="-304800" rtl="0">
              <a:lnSpc>
                <a:spcPct val="115000"/>
              </a:lnSpc>
              <a:spcBef>
                <a:spcPts val="1600"/>
              </a:spcBef>
              <a:spcAft>
                <a:spcPts val="1600"/>
              </a:spcAft>
              <a:buClr>
                <a:schemeClr val="dk1"/>
              </a:buClr>
              <a:buSzPts val="1200"/>
              <a:buFont typeface="Roboto Condensed Light"/>
              <a:buAutoNum type="romanLcPeriod"/>
              <a:defRPr>
                <a:solidFill>
                  <a:schemeClr val="dk1"/>
                </a:solidFill>
              </a:defRPr>
            </a:lvl9pPr>
          </a:lstStyle>
          <a:p>
            <a:endParaRPr/>
          </a:p>
        </p:txBody>
      </p:sp>
      <p:sp>
        <p:nvSpPr>
          <p:cNvPr id="52" name="Google Shape;5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6"/>
              </a:buClr>
              <a:buSzPts val="3500"/>
              <a:buNone/>
              <a:defRPr sz="3000">
                <a:solidFill>
                  <a:schemeClr val="accent6"/>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43"/>
        <p:cNvGrpSpPr/>
        <p:nvPr/>
      </p:nvGrpSpPr>
      <p:grpSpPr>
        <a:xfrm>
          <a:off x="0" y="0"/>
          <a:ext cx="0" cy="0"/>
          <a:chOff x="0" y="0"/>
          <a:chExt cx="0" cy="0"/>
        </a:xfrm>
      </p:grpSpPr>
      <p:sp>
        <p:nvSpPr>
          <p:cNvPr id="244" name="Google Shape;244;p16"/>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6"/>
          <p:cNvSpPr txBox="1">
            <a:spLocks noGrp="1"/>
          </p:cNvSpPr>
          <p:nvPr>
            <p:ph type="title"/>
          </p:nvPr>
        </p:nvSpPr>
        <p:spPr>
          <a:xfrm>
            <a:off x="5277495" y="3445970"/>
            <a:ext cx="2994600" cy="254100"/>
          </a:xfrm>
          <a:prstGeom prst="rect">
            <a:avLst/>
          </a:prstGeom>
          <a:solidFill>
            <a:schemeClr val="accent6"/>
          </a:solidFill>
        </p:spPr>
        <p:txBody>
          <a:bodyPr spcFirstLastPara="1" wrap="square" lIns="91425" tIns="91425" rIns="91425" bIns="91425" anchor="ctr" anchorCtr="0">
            <a:noAutofit/>
          </a:bodyPr>
          <a:lstStyle>
            <a:lvl1pPr lvl="0" rtl="0">
              <a:spcBef>
                <a:spcPts val="0"/>
              </a:spcBef>
              <a:spcAft>
                <a:spcPts val="0"/>
              </a:spcAft>
              <a:buSzPts val="3000"/>
              <a:buNone/>
              <a:defRPr sz="16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46" name="Google Shape;246;p16"/>
          <p:cNvSpPr txBox="1">
            <a:spLocks noGrp="1"/>
          </p:cNvSpPr>
          <p:nvPr>
            <p:ph type="subTitle" idx="1"/>
          </p:nvPr>
        </p:nvSpPr>
        <p:spPr>
          <a:xfrm>
            <a:off x="1833445" y="1819588"/>
            <a:ext cx="5502000" cy="1478400"/>
          </a:xfrm>
          <a:prstGeom prst="rect">
            <a:avLst/>
          </a:prstGeom>
          <a:solidFill>
            <a:schemeClr val="lt1"/>
          </a:solidFill>
        </p:spPr>
        <p:txBody>
          <a:bodyPr spcFirstLastPara="1" wrap="square" lIns="91425" tIns="91425" rIns="91425" bIns="91425" anchor="ctr" anchorCtr="0">
            <a:noAutofit/>
          </a:bodyPr>
          <a:lstStyle>
            <a:lvl1pPr lvl="0" rtl="0">
              <a:lnSpc>
                <a:spcPct val="100000"/>
              </a:lnSpc>
              <a:spcBef>
                <a:spcPts val="0"/>
              </a:spcBef>
              <a:spcAft>
                <a:spcPts val="0"/>
              </a:spcAft>
              <a:buSzPts val="3000"/>
              <a:buNone/>
              <a:defRPr sz="3000">
                <a:solidFill>
                  <a:schemeClr val="dk1"/>
                </a:solidFill>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247" name="Google Shape;247;p16"/>
          <p:cNvGrpSpPr/>
          <p:nvPr/>
        </p:nvGrpSpPr>
        <p:grpSpPr>
          <a:xfrm rot="-5400000" flipH="1">
            <a:off x="8191799" y="905324"/>
            <a:ext cx="825589" cy="93999"/>
            <a:chOff x="5718423" y="809024"/>
            <a:chExt cx="830071" cy="94500"/>
          </a:xfrm>
        </p:grpSpPr>
        <p:sp>
          <p:nvSpPr>
            <p:cNvPr id="248" name="Google Shape;248;p16"/>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6"/>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6"/>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 name="Google Shape;252;p16"/>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16"/>
          <p:cNvGrpSpPr/>
          <p:nvPr/>
        </p:nvGrpSpPr>
        <p:grpSpPr>
          <a:xfrm rot="10800000" flipH="1">
            <a:off x="498549" y="419474"/>
            <a:ext cx="429322" cy="93999"/>
            <a:chOff x="5795037" y="809024"/>
            <a:chExt cx="431653" cy="94500"/>
          </a:xfrm>
        </p:grpSpPr>
        <p:sp>
          <p:nvSpPr>
            <p:cNvPr id="254" name="Google Shape;254;p16"/>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03"/>
        <p:cNvGrpSpPr/>
        <p:nvPr/>
      </p:nvGrpSpPr>
      <p:grpSpPr>
        <a:xfrm>
          <a:off x="0" y="0"/>
          <a:ext cx="0" cy="0"/>
          <a:chOff x="0" y="0"/>
          <a:chExt cx="0" cy="0"/>
        </a:xfrm>
      </p:grpSpPr>
      <p:sp>
        <p:nvSpPr>
          <p:cNvPr id="904" name="Google Shape;904;p57"/>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7"/>
          <p:cNvSpPr/>
          <p:nvPr/>
        </p:nvSpPr>
        <p:spPr>
          <a:xfrm>
            <a:off x="433200" y="393425"/>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 name="Google Shape;906;p57"/>
          <p:cNvGrpSpPr/>
          <p:nvPr/>
        </p:nvGrpSpPr>
        <p:grpSpPr>
          <a:xfrm rot="10800000" flipH="1">
            <a:off x="498549" y="419474"/>
            <a:ext cx="429322" cy="93999"/>
            <a:chOff x="5795037" y="809024"/>
            <a:chExt cx="431653" cy="94500"/>
          </a:xfrm>
        </p:grpSpPr>
        <p:sp>
          <p:nvSpPr>
            <p:cNvPr id="907" name="Google Shape;907;p57"/>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7"/>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 name="Google Shape;910;p57"/>
          <p:cNvGrpSpPr/>
          <p:nvPr/>
        </p:nvGrpSpPr>
        <p:grpSpPr>
          <a:xfrm rot="-5400000" flipH="1">
            <a:off x="8191799" y="4126299"/>
            <a:ext cx="825589" cy="93999"/>
            <a:chOff x="5718423" y="809024"/>
            <a:chExt cx="830071" cy="94500"/>
          </a:xfrm>
        </p:grpSpPr>
        <p:sp>
          <p:nvSpPr>
            <p:cNvPr id="911" name="Google Shape;911;p57"/>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7"/>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15"/>
        <p:cNvGrpSpPr/>
        <p:nvPr/>
      </p:nvGrpSpPr>
      <p:grpSpPr>
        <a:xfrm>
          <a:off x="0" y="0"/>
          <a:ext cx="0" cy="0"/>
          <a:chOff x="0" y="0"/>
          <a:chExt cx="0" cy="0"/>
        </a:xfrm>
      </p:grpSpPr>
      <p:sp>
        <p:nvSpPr>
          <p:cNvPr id="916" name="Google Shape;916;p58"/>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8"/>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8"/>
          <p:cNvGrpSpPr/>
          <p:nvPr/>
        </p:nvGrpSpPr>
        <p:grpSpPr>
          <a:xfrm rot="10800000" flipH="1">
            <a:off x="498549" y="419474"/>
            <a:ext cx="429322" cy="93999"/>
            <a:chOff x="5795037" y="809024"/>
            <a:chExt cx="431653" cy="94500"/>
          </a:xfrm>
        </p:grpSpPr>
        <p:sp>
          <p:nvSpPr>
            <p:cNvPr id="919" name="Google Shape;919;p58"/>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8"/>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8"/>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58"/>
          <p:cNvGrpSpPr/>
          <p:nvPr/>
        </p:nvGrpSpPr>
        <p:grpSpPr>
          <a:xfrm rot="-5400000" flipH="1">
            <a:off x="8191799" y="4126299"/>
            <a:ext cx="825589" cy="93999"/>
            <a:chOff x="5718423" y="809024"/>
            <a:chExt cx="830071" cy="94500"/>
          </a:xfrm>
        </p:grpSpPr>
        <p:sp>
          <p:nvSpPr>
            <p:cNvPr id="923" name="Google Shape;923;p58"/>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8"/>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8"/>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8"/>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927"/>
        <p:cNvGrpSpPr/>
        <p:nvPr/>
      </p:nvGrpSpPr>
      <p:grpSpPr>
        <a:xfrm>
          <a:off x="0" y="0"/>
          <a:ext cx="0" cy="0"/>
          <a:chOff x="0" y="0"/>
          <a:chExt cx="0" cy="0"/>
        </a:xfrm>
      </p:grpSpPr>
      <p:sp>
        <p:nvSpPr>
          <p:cNvPr id="928" name="Google Shape;928;p59"/>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9"/>
          <p:cNvSpPr/>
          <p:nvPr/>
        </p:nvSpPr>
        <p:spPr>
          <a:xfrm flipH="1">
            <a:off x="7839315" y="393425"/>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9"/>
          <p:cNvGrpSpPr/>
          <p:nvPr/>
        </p:nvGrpSpPr>
        <p:grpSpPr>
          <a:xfrm rot="10800000">
            <a:off x="8217944" y="419474"/>
            <a:ext cx="429322" cy="93999"/>
            <a:chOff x="5795037" y="809024"/>
            <a:chExt cx="431653" cy="94500"/>
          </a:xfrm>
        </p:grpSpPr>
        <p:sp>
          <p:nvSpPr>
            <p:cNvPr id="931" name="Google Shape;931;p59"/>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9"/>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9"/>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 name="Google Shape;934;p59"/>
          <p:cNvSpPr/>
          <p:nvPr/>
        </p:nvSpPr>
        <p:spPr>
          <a:xfrm>
            <a:off x="429430" y="4440000"/>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 name="Google Shape;935;p59"/>
          <p:cNvGrpSpPr/>
          <p:nvPr/>
        </p:nvGrpSpPr>
        <p:grpSpPr>
          <a:xfrm rot="10800000" flipH="1">
            <a:off x="494779" y="4466049"/>
            <a:ext cx="429322" cy="93999"/>
            <a:chOff x="5795037" y="809024"/>
            <a:chExt cx="431653" cy="94500"/>
          </a:xfrm>
        </p:grpSpPr>
        <p:sp>
          <p:nvSpPr>
            <p:cNvPr id="936" name="Google Shape;936;p59"/>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9"/>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9"/>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3">
  <p:cSld name="CUSTOM_9_1_1_1">
    <p:spTree>
      <p:nvGrpSpPr>
        <p:cNvPr id="1" name="Shape 939"/>
        <p:cNvGrpSpPr/>
        <p:nvPr/>
      </p:nvGrpSpPr>
      <p:grpSpPr>
        <a:xfrm>
          <a:off x="0" y="0"/>
          <a:ext cx="0" cy="0"/>
          <a:chOff x="0" y="0"/>
          <a:chExt cx="0" cy="0"/>
        </a:xfrm>
      </p:grpSpPr>
      <p:sp>
        <p:nvSpPr>
          <p:cNvPr id="940" name="Google Shape;940;p60"/>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p60"/>
          <p:cNvGrpSpPr/>
          <p:nvPr/>
        </p:nvGrpSpPr>
        <p:grpSpPr>
          <a:xfrm rot="-5400000" flipH="1">
            <a:off x="8191799" y="905324"/>
            <a:ext cx="825589" cy="93999"/>
            <a:chOff x="5718423" y="809024"/>
            <a:chExt cx="830071" cy="94500"/>
          </a:xfrm>
        </p:grpSpPr>
        <p:sp>
          <p:nvSpPr>
            <p:cNvPr id="942" name="Google Shape;942;p60"/>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0"/>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0"/>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0"/>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 name="Google Shape;946;p60"/>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 name="Google Shape;947;p60"/>
          <p:cNvGrpSpPr/>
          <p:nvPr/>
        </p:nvGrpSpPr>
        <p:grpSpPr>
          <a:xfrm rot="10800000" flipH="1">
            <a:off x="498549" y="419474"/>
            <a:ext cx="429322" cy="93999"/>
            <a:chOff x="5795037" y="809024"/>
            <a:chExt cx="431653" cy="94500"/>
          </a:xfrm>
        </p:grpSpPr>
        <p:sp>
          <p:nvSpPr>
            <p:cNvPr id="948" name="Google Shape;948;p60"/>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0"/>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0"/>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umbers and Text 4">
  <p:cSld name="Numbers and Text 4">
    <p:spTree>
      <p:nvGrpSpPr>
        <p:cNvPr id="1" name="Shape 856"/>
        <p:cNvGrpSpPr/>
        <p:nvPr/>
      </p:nvGrpSpPr>
      <p:grpSpPr>
        <a:xfrm>
          <a:off x="0" y="0"/>
          <a:ext cx="0" cy="0"/>
          <a:chOff x="0" y="0"/>
          <a:chExt cx="0" cy="0"/>
        </a:xfrm>
      </p:grpSpPr>
      <p:sp>
        <p:nvSpPr>
          <p:cNvPr id="857" name="Google Shape;857;p53"/>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3"/>
          <p:cNvSpPr/>
          <p:nvPr/>
        </p:nvSpPr>
        <p:spPr>
          <a:xfrm>
            <a:off x="433200" y="393425"/>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 name="Google Shape;859;p53"/>
          <p:cNvGrpSpPr/>
          <p:nvPr/>
        </p:nvGrpSpPr>
        <p:grpSpPr>
          <a:xfrm rot="10800000" flipH="1">
            <a:off x="498549" y="419474"/>
            <a:ext cx="429322" cy="93999"/>
            <a:chOff x="5795037" y="809024"/>
            <a:chExt cx="431653" cy="94500"/>
          </a:xfrm>
        </p:grpSpPr>
        <p:sp>
          <p:nvSpPr>
            <p:cNvPr id="860" name="Google Shape;860;p53"/>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3"/>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3"/>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53"/>
          <p:cNvGrpSpPr/>
          <p:nvPr/>
        </p:nvGrpSpPr>
        <p:grpSpPr>
          <a:xfrm rot="-5400000" flipH="1">
            <a:off x="8191799" y="905324"/>
            <a:ext cx="825589" cy="93999"/>
            <a:chOff x="5718423" y="809024"/>
            <a:chExt cx="830071" cy="94500"/>
          </a:xfrm>
        </p:grpSpPr>
        <p:sp>
          <p:nvSpPr>
            <p:cNvPr id="864" name="Google Shape;864;p53"/>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3"/>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3"/>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3"/>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3"/>
          <p:cNvSpPr txBox="1">
            <a:spLocks noGrp="1"/>
          </p:cNvSpPr>
          <p:nvPr>
            <p:ph type="title" hasCustomPrompt="1"/>
          </p:nvPr>
        </p:nvSpPr>
        <p:spPr>
          <a:xfrm>
            <a:off x="5175602" y="2300875"/>
            <a:ext cx="2217600" cy="1040700"/>
          </a:xfrm>
          <a:prstGeom prst="rect">
            <a:avLst/>
          </a:prstGeom>
          <a:solidFill>
            <a:schemeClr val="accent6"/>
          </a:solidFill>
        </p:spPr>
        <p:txBody>
          <a:bodyPr spcFirstLastPara="1" wrap="square" lIns="91425" tIns="91425" rIns="91425" bIns="91425" anchor="ctr" anchorCtr="0">
            <a:noAutofit/>
          </a:bodyPr>
          <a:lstStyle>
            <a:lvl1pPr lvl="0" algn="ctr" rtl="0">
              <a:spcBef>
                <a:spcPts val="0"/>
              </a:spcBef>
              <a:spcAft>
                <a:spcPts val="0"/>
              </a:spcAft>
              <a:buSzPts val="6000"/>
              <a:buNone/>
              <a:defRPr sz="72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69" name="Google Shape;869;p53"/>
          <p:cNvSpPr txBox="1">
            <a:spLocks noGrp="1"/>
          </p:cNvSpPr>
          <p:nvPr>
            <p:ph type="subTitle" idx="1"/>
          </p:nvPr>
        </p:nvSpPr>
        <p:spPr>
          <a:xfrm>
            <a:off x="5141153" y="3379075"/>
            <a:ext cx="2286600" cy="362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870" name="Google Shape;870;p53"/>
          <p:cNvSpPr txBox="1">
            <a:spLocks noGrp="1"/>
          </p:cNvSpPr>
          <p:nvPr>
            <p:ph type="title" idx="2" hasCustomPrompt="1"/>
          </p:nvPr>
        </p:nvSpPr>
        <p:spPr>
          <a:xfrm>
            <a:off x="1750675" y="2300875"/>
            <a:ext cx="2217600" cy="1040700"/>
          </a:xfrm>
          <a:prstGeom prst="rect">
            <a:avLst/>
          </a:prstGeom>
          <a:solidFill>
            <a:schemeClr val="accent6"/>
          </a:solidFill>
        </p:spPr>
        <p:txBody>
          <a:bodyPr spcFirstLastPara="1" wrap="square" lIns="91425" tIns="91425" rIns="91425" bIns="91425" anchor="ctr" anchorCtr="0">
            <a:noAutofit/>
          </a:bodyPr>
          <a:lstStyle>
            <a:lvl1pPr lvl="0" algn="ctr" rtl="0">
              <a:spcBef>
                <a:spcPts val="0"/>
              </a:spcBef>
              <a:spcAft>
                <a:spcPts val="0"/>
              </a:spcAft>
              <a:buSzPts val="6000"/>
              <a:buNone/>
              <a:defRPr sz="72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71" name="Google Shape;871;p53"/>
          <p:cNvSpPr txBox="1">
            <a:spLocks noGrp="1"/>
          </p:cNvSpPr>
          <p:nvPr>
            <p:ph type="subTitle" idx="3"/>
          </p:nvPr>
        </p:nvSpPr>
        <p:spPr>
          <a:xfrm>
            <a:off x="1716218" y="3379075"/>
            <a:ext cx="2286600" cy="362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872" name="Google Shape;872;p53"/>
          <p:cNvSpPr txBox="1">
            <a:spLocks noGrp="1"/>
          </p:cNvSpPr>
          <p:nvPr>
            <p:ph type="title" idx="4"/>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994047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1pPr>
            <a:lvl2pPr lvl="1"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2pPr>
            <a:lvl3pPr lvl="2"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3pPr>
            <a:lvl4pPr lvl="3"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4pPr>
            <a:lvl5pPr lvl="4"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5pPr>
            <a:lvl6pPr lvl="5"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6pPr>
            <a:lvl7pPr lvl="6"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7pPr>
            <a:lvl8pPr lvl="7"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8pPr>
            <a:lvl9pPr lvl="8"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1pPr>
            <a:lvl2pPr marL="914400" lvl="1"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2pPr>
            <a:lvl3pPr marL="1371600" lvl="2"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3pPr>
            <a:lvl4pPr marL="1828800" lvl="3"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4pPr>
            <a:lvl5pPr marL="2286000" lvl="4"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5pPr>
            <a:lvl6pPr marL="2743200" lvl="5"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6pPr>
            <a:lvl7pPr marL="3200400" lvl="6"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7pPr>
            <a:lvl8pPr marL="3657600" lvl="7"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8pPr>
            <a:lvl9pPr marL="4114800" lvl="8" indent="-317500">
              <a:lnSpc>
                <a:spcPct val="115000"/>
              </a:lnSpc>
              <a:spcBef>
                <a:spcPts val="1600"/>
              </a:spcBef>
              <a:spcAft>
                <a:spcPts val="160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62" r:id="rId4"/>
    <p:sldLayoutId id="2147483703" r:id="rId5"/>
    <p:sldLayoutId id="2147483704" r:id="rId6"/>
    <p:sldLayoutId id="2147483705" r:id="rId7"/>
    <p:sldLayoutId id="2147483706" r:id="rId8"/>
    <p:sldLayoutId id="2147483710"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37">
          <p15:clr>
            <a:srgbClr val="EA4335"/>
          </p15:clr>
        </p15:guide>
        <p15:guide id="2" pos="447">
          <p15:clr>
            <a:srgbClr val="EA4335"/>
          </p15:clr>
        </p15:guide>
        <p15:guide id="3" orient="horz" pos="2903">
          <p15:clr>
            <a:srgbClr val="EA4335"/>
          </p15:clr>
        </p15:guide>
        <p15:guide id="4" pos="5313">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 Target="slide4.xml"/><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 Target="slide4.xml"/><Relationship Id="rId7" Type="http://schemas.openxmlformats.org/officeDocument/2006/relationships/hyperlink" Target="https://www.silabs.com/products/development-tools/software/usb-to-uart-bridge-vcp-drivers"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1.png"/><Relationship Id="rId11" Type="http://schemas.openxmlformats.org/officeDocument/2006/relationships/image" Target="../media/image14.png"/><Relationship Id="rId5" Type="http://schemas.openxmlformats.org/officeDocument/2006/relationships/image" Target="../media/image10.png"/><Relationship Id="rId10" Type="http://schemas.openxmlformats.org/officeDocument/2006/relationships/image" Target="../media/image1.png"/><Relationship Id="rId4" Type="http://schemas.openxmlformats.org/officeDocument/2006/relationships/image" Target="../media/image9.pn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1.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1.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960"/>
        <p:cNvGrpSpPr/>
        <p:nvPr/>
      </p:nvGrpSpPr>
      <p:grpSpPr>
        <a:xfrm>
          <a:off x="0" y="0"/>
          <a:ext cx="0" cy="0"/>
          <a:chOff x="0" y="0"/>
          <a:chExt cx="0" cy="0"/>
        </a:xfrm>
      </p:grpSpPr>
      <p:sp>
        <p:nvSpPr>
          <p:cNvPr id="961" name="Google Shape;961;p64"/>
          <p:cNvSpPr/>
          <p:nvPr/>
        </p:nvSpPr>
        <p:spPr>
          <a:xfrm>
            <a:off x="637700" y="1499350"/>
            <a:ext cx="3813000" cy="639000"/>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4"/>
          <p:cNvSpPr txBox="1">
            <a:spLocks noGrp="1"/>
          </p:cNvSpPr>
          <p:nvPr>
            <p:ph type="ctrTitle"/>
          </p:nvPr>
        </p:nvSpPr>
        <p:spPr>
          <a:xfrm>
            <a:off x="1253073" y="1551583"/>
            <a:ext cx="2649854" cy="5155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500" dirty="0">
                <a:solidFill>
                  <a:schemeClr val="dk1"/>
                </a:solidFill>
              </a:rPr>
              <a:t>Exmaple 7</a:t>
            </a:r>
            <a:endParaRPr sz="4000" b="1" dirty="0">
              <a:solidFill>
                <a:schemeClr val="accent6"/>
              </a:solidFill>
            </a:endParaRPr>
          </a:p>
        </p:txBody>
      </p:sp>
      <p:sp>
        <p:nvSpPr>
          <p:cNvPr id="963" name="Google Shape;963;p64"/>
          <p:cNvSpPr txBox="1">
            <a:spLocks noGrp="1"/>
          </p:cNvSpPr>
          <p:nvPr>
            <p:ph type="subTitle" idx="1"/>
          </p:nvPr>
        </p:nvSpPr>
        <p:spPr>
          <a:xfrm>
            <a:off x="532080" y="2352239"/>
            <a:ext cx="4276716" cy="1680197"/>
          </a:xfrm>
          <a:prstGeom prst="rect">
            <a:avLst/>
          </a:prstGeom>
        </p:spPr>
        <p:txBody>
          <a:bodyPr spcFirstLastPara="1" wrap="square" lIns="91425" tIns="91425" rIns="91425" bIns="91425" anchor="t" anchorCtr="0">
            <a:noAutofit/>
          </a:bodyPr>
          <a:lstStyle/>
          <a:p>
            <a:r>
              <a:rPr lang="en-US" sz="3200" b="1" dirty="0"/>
              <a:t>Smart Irrigation System</a:t>
            </a:r>
          </a:p>
        </p:txBody>
      </p:sp>
      <p:grpSp>
        <p:nvGrpSpPr>
          <p:cNvPr id="964" name="Google Shape;964;p64"/>
          <p:cNvGrpSpPr/>
          <p:nvPr/>
        </p:nvGrpSpPr>
        <p:grpSpPr>
          <a:xfrm flipH="1">
            <a:off x="725449" y="1167312"/>
            <a:ext cx="825589" cy="93999"/>
            <a:chOff x="5718423" y="809024"/>
            <a:chExt cx="830071" cy="94500"/>
          </a:xfrm>
        </p:grpSpPr>
        <p:sp>
          <p:nvSpPr>
            <p:cNvPr id="965" name="Google Shape;965;p64"/>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4"/>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4"/>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4"/>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blue circuit board with many different components&#10;&#10;Description automatically generated">
            <a:extLst>
              <a:ext uri="{FF2B5EF4-FFF2-40B4-BE49-F238E27FC236}">
                <a16:creationId xmlns:a16="http://schemas.microsoft.com/office/drawing/2014/main" id="{908E7690-AC6F-821B-B366-27C992616516}"/>
              </a:ext>
            </a:extLst>
          </p:cNvPr>
          <p:cNvPicPr>
            <a:picLocks noChangeAspect="1"/>
          </p:cNvPicPr>
          <p:nvPr/>
        </p:nvPicPr>
        <p:blipFill>
          <a:blip r:embed="rId3"/>
          <a:stretch>
            <a:fillRect/>
          </a:stretch>
        </p:blipFill>
        <p:spPr>
          <a:xfrm>
            <a:off x="4976038" y="1005079"/>
            <a:ext cx="3198647" cy="226654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8"/>
        <p:cNvGrpSpPr/>
        <p:nvPr/>
      </p:nvGrpSpPr>
      <p:grpSpPr>
        <a:xfrm>
          <a:off x="0" y="0"/>
          <a:ext cx="0" cy="0"/>
          <a:chOff x="0" y="0"/>
          <a:chExt cx="0" cy="0"/>
        </a:xfrm>
      </p:grpSpPr>
      <p:sp>
        <p:nvSpPr>
          <p:cNvPr id="1019" name="Google Shape;1019;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t>Arduino Overview and Programming Guide</a:t>
            </a:r>
            <a:endParaRPr sz="2400" dirty="0"/>
          </a:p>
        </p:txBody>
      </p:sp>
      <p:sp>
        <p:nvSpPr>
          <p:cNvPr id="1020" name="Google Shape;1020;p65"/>
          <p:cNvSpPr txBox="1">
            <a:spLocks noGrp="1"/>
          </p:cNvSpPr>
          <p:nvPr>
            <p:ph type="body" idx="1"/>
          </p:nvPr>
        </p:nvSpPr>
        <p:spPr>
          <a:xfrm>
            <a:off x="720000" y="1444275"/>
            <a:ext cx="7704000" cy="3011700"/>
          </a:xfrm>
          <a:prstGeom prst="rect">
            <a:avLst/>
          </a:prstGeom>
        </p:spPr>
        <p:txBody>
          <a:bodyPr spcFirstLastPara="1" wrap="square" lIns="91425" tIns="91425" rIns="91425" bIns="91425" anchor="ctr" anchorCtr="0">
            <a:noAutofit/>
          </a:bodyPr>
          <a:lstStyle/>
          <a:p>
            <a:pPr marL="152400" indent="0">
              <a:buNone/>
            </a:pPr>
            <a:r>
              <a:rPr lang="en-US" sz="1400" b="1" dirty="0"/>
              <a:t>Why Use Arduino?</a:t>
            </a:r>
          </a:p>
          <a:p>
            <a:pPr marL="152400" indent="0">
              <a:buNone/>
            </a:pPr>
            <a:r>
              <a:rPr lang="en-US" sz="1400" dirty="0"/>
              <a:t>Arduino is an easy-to-use electronics platform that is suitable for all skill levels, and it offers the following benefits:</a:t>
            </a:r>
          </a:p>
          <a:p>
            <a:pPr>
              <a:buFont typeface="+mj-lt"/>
              <a:buAutoNum type="arabicPeriod"/>
            </a:pPr>
            <a:r>
              <a:rPr lang="en-US" sz="1400" b="1" dirty="0"/>
              <a:t>Easy to Use</a:t>
            </a:r>
            <a:r>
              <a:rPr lang="en-US" sz="1400" dirty="0"/>
              <a:t>: Designed for both beginners and professionals.</a:t>
            </a:r>
          </a:p>
          <a:p>
            <a:pPr>
              <a:buFont typeface="+mj-lt"/>
              <a:buAutoNum type="arabicPeriod"/>
            </a:pPr>
            <a:r>
              <a:rPr lang="en-US" sz="1400" b="1" dirty="0"/>
              <a:t>Open Source</a:t>
            </a:r>
            <a:r>
              <a:rPr lang="en-US" sz="1400" dirty="0"/>
              <a:t>: Both hardware and software are open-source, meaning anyone can use and modify them.</a:t>
            </a:r>
          </a:p>
          <a:p>
            <a:pPr>
              <a:buFont typeface="+mj-lt"/>
              <a:buAutoNum type="arabicPeriod"/>
            </a:pPr>
            <a:r>
              <a:rPr lang="en-US" sz="1400" b="1" dirty="0"/>
              <a:t>Versatile</a:t>
            </a:r>
            <a:r>
              <a:rPr lang="en-US" sz="1400" dirty="0"/>
              <a:t>: Can be used for a wide range of projects, from simple to complex ones.</a:t>
            </a:r>
          </a:p>
          <a:p>
            <a:pPr>
              <a:buFont typeface="+mj-lt"/>
              <a:buAutoNum type="arabicPeriod"/>
            </a:pPr>
            <a:r>
              <a:rPr lang="en-US" sz="1400" b="1" dirty="0"/>
              <a:t>Large Community</a:t>
            </a:r>
            <a:r>
              <a:rPr lang="en-US" sz="1400" dirty="0"/>
              <a:t>: A large community that provides support, resources, and tutorials.</a:t>
            </a:r>
          </a:p>
          <a:p>
            <a:pPr marL="0" lvl="0" indent="0" algn="l" rtl="0">
              <a:spcBef>
                <a:spcPts val="0"/>
              </a:spcBef>
              <a:spcAft>
                <a:spcPts val="0"/>
              </a:spcAft>
              <a:buNone/>
            </a:pPr>
            <a:endParaRPr lang="ar-EG" sz="1400" dirty="0">
              <a:solidFill>
                <a:schemeClr val="dk1"/>
              </a:solidFill>
            </a:endParaRPr>
          </a:p>
          <a:p>
            <a:pPr marL="152400" indent="0">
              <a:buNone/>
            </a:pPr>
            <a:r>
              <a:rPr lang="en-US" sz="1400" b="1" dirty="0"/>
              <a:t>Arduino Board Components</a:t>
            </a:r>
          </a:p>
          <a:p>
            <a:pPr>
              <a:buFont typeface="+mj-lt"/>
              <a:buAutoNum type="arabicPeriod"/>
            </a:pPr>
            <a:r>
              <a:rPr lang="en-US" sz="1400" b="1" dirty="0"/>
              <a:t>Microcontroller</a:t>
            </a:r>
            <a:r>
              <a:rPr lang="en-US" sz="1400" dirty="0"/>
              <a:t>: The "brain" of the board that executes the program.</a:t>
            </a:r>
          </a:p>
          <a:p>
            <a:pPr>
              <a:buFont typeface="+mj-lt"/>
              <a:buAutoNum type="arabicPeriod"/>
            </a:pPr>
            <a:r>
              <a:rPr lang="en-US" sz="1400" b="1" dirty="0"/>
              <a:t>Digital Pins</a:t>
            </a:r>
            <a:r>
              <a:rPr lang="en-US" sz="1400" dirty="0"/>
              <a:t>: Used for digital input and output (HIGH or LOW).</a:t>
            </a:r>
          </a:p>
          <a:p>
            <a:pPr>
              <a:buFont typeface="+mj-lt"/>
              <a:buAutoNum type="arabicPeriod"/>
            </a:pPr>
            <a:r>
              <a:rPr lang="en-US" sz="1400" b="1" dirty="0"/>
              <a:t>Analog Pins</a:t>
            </a:r>
            <a:r>
              <a:rPr lang="en-US" sz="1400" dirty="0"/>
              <a:t>: Used for reading analog signals and converting them into digital values.</a:t>
            </a:r>
          </a:p>
          <a:p>
            <a:pPr>
              <a:buFont typeface="+mj-lt"/>
              <a:buAutoNum type="arabicPeriod"/>
            </a:pPr>
            <a:r>
              <a:rPr lang="en-US" sz="1400" b="1" dirty="0"/>
              <a:t>Power Pins</a:t>
            </a:r>
            <a:r>
              <a:rPr lang="en-US" sz="1400" dirty="0"/>
              <a:t>: Used to supply power to the board and external components.</a:t>
            </a:r>
            <a:endParaRPr lang="ar-EG" sz="1400" dirty="0"/>
          </a:p>
          <a:p>
            <a:r>
              <a:rPr lang="en-US" sz="1400" b="1" dirty="0"/>
              <a:t>Arduino Code Structure</a:t>
            </a:r>
          </a:p>
        </p:txBody>
      </p:sp>
      <p:sp>
        <p:nvSpPr>
          <p:cNvPr id="1021" name="Google Shape;1021;p65"/>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5">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5">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5">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8"/>
        <p:cNvGrpSpPr/>
        <p:nvPr/>
      </p:nvGrpSpPr>
      <p:grpSpPr>
        <a:xfrm>
          <a:off x="0" y="0"/>
          <a:ext cx="0" cy="0"/>
          <a:chOff x="0" y="0"/>
          <a:chExt cx="0" cy="0"/>
        </a:xfrm>
      </p:grpSpPr>
      <p:sp>
        <p:nvSpPr>
          <p:cNvPr id="1019" name="Google Shape;1019;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t>Arduino Overview and Programming Guide</a:t>
            </a:r>
            <a:endParaRPr sz="2400" dirty="0"/>
          </a:p>
        </p:txBody>
      </p:sp>
      <p:sp>
        <p:nvSpPr>
          <p:cNvPr id="1020" name="Google Shape;1020;p65"/>
          <p:cNvSpPr txBox="1">
            <a:spLocks noGrp="1"/>
          </p:cNvSpPr>
          <p:nvPr>
            <p:ph type="body" idx="1"/>
          </p:nvPr>
        </p:nvSpPr>
        <p:spPr>
          <a:xfrm>
            <a:off x="720000" y="1444275"/>
            <a:ext cx="7704000" cy="3011700"/>
          </a:xfrm>
          <a:prstGeom prst="rect">
            <a:avLst/>
          </a:prstGeom>
        </p:spPr>
        <p:txBody>
          <a:bodyPr spcFirstLastPara="1" wrap="square" lIns="91425" tIns="91425" rIns="91425" bIns="91425" anchor="ctr" anchorCtr="0">
            <a:noAutofit/>
          </a:bodyPr>
          <a:lstStyle/>
          <a:p>
            <a:pPr marL="152400" indent="0">
              <a:buNone/>
            </a:pPr>
            <a:r>
              <a:rPr lang="en-US" sz="1600" b="1" dirty="0"/>
              <a:t>Arduino Code Structure</a:t>
            </a:r>
          </a:p>
          <a:p>
            <a:pPr marL="152400" indent="0">
              <a:buNone/>
            </a:pPr>
            <a:r>
              <a:rPr lang="en-US" sz="1600" dirty="0"/>
              <a:t>Arduino code consists of two main functions:</a:t>
            </a:r>
          </a:p>
          <a:p>
            <a:r>
              <a:rPr lang="en-US" sz="1600" b="1" dirty="0"/>
              <a:t>setup()</a:t>
            </a:r>
          </a:p>
          <a:p>
            <a:pPr>
              <a:buFont typeface="Arial" panose="020B0604020202020204" pitchFamily="34" charset="0"/>
              <a:buChar char="•"/>
            </a:pPr>
            <a:r>
              <a:rPr lang="en-US" sz="1600" dirty="0"/>
              <a:t>Runs once at the beginning of the program.</a:t>
            </a:r>
          </a:p>
          <a:p>
            <a:pPr>
              <a:buFont typeface="Arial" panose="020B0604020202020204" pitchFamily="34" charset="0"/>
              <a:buChar char="•"/>
            </a:pPr>
            <a:r>
              <a:rPr lang="en-US" sz="1600" dirty="0"/>
              <a:t>Used to initialize the setup, such as </a:t>
            </a:r>
          </a:p>
          <a:p>
            <a:pPr marL="152400" indent="0">
              <a:buNone/>
            </a:pPr>
            <a:r>
              <a:rPr lang="en-US" sz="1600" dirty="0"/>
              <a:t>      setting pin modes.</a:t>
            </a:r>
          </a:p>
          <a:p>
            <a:pPr marL="152400" indent="0">
              <a:buNone/>
            </a:pPr>
            <a:endParaRPr lang="en-US" sz="1600" dirty="0"/>
          </a:p>
          <a:p>
            <a:pPr>
              <a:buFont typeface="+mj-lt"/>
              <a:buAutoNum type="arabicPeriod" startAt="2"/>
            </a:pPr>
            <a:r>
              <a:rPr lang="en-US" sz="1600" b="1" dirty="0"/>
              <a:t>loop()</a:t>
            </a:r>
          </a:p>
          <a:p>
            <a:pPr marL="438150" indent="-285750">
              <a:buFont typeface="Arial" panose="020B0604020202020204" pitchFamily="34" charset="0"/>
              <a:buChar char="•"/>
            </a:pPr>
            <a:r>
              <a:rPr lang="en-US" sz="1600" dirty="0"/>
              <a:t>Runs repeatedly after the setup() function.</a:t>
            </a:r>
          </a:p>
          <a:p>
            <a:pPr marL="438150" indent="-285750">
              <a:buFont typeface="Arial" panose="020B0604020202020204" pitchFamily="34" charset="0"/>
              <a:buChar char="•"/>
            </a:pPr>
            <a:r>
              <a:rPr lang="en-US" sz="1600" dirty="0"/>
              <a:t>Contains the main tasks that the program</a:t>
            </a:r>
          </a:p>
          <a:p>
            <a:pPr marL="152400" indent="0">
              <a:buNone/>
            </a:pPr>
            <a:r>
              <a:rPr lang="en-US" sz="1600" dirty="0"/>
              <a:t>      will perform.</a:t>
            </a:r>
          </a:p>
          <a:p>
            <a:pPr marL="152400" indent="0">
              <a:buNone/>
            </a:pPr>
            <a:endParaRPr lang="en-US" sz="1600" dirty="0"/>
          </a:p>
        </p:txBody>
      </p:sp>
      <p:sp>
        <p:nvSpPr>
          <p:cNvPr id="1021" name="Google Shape;1021;p65"/>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5">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5">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5">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screenshot of a computer code&#10;&#10;Description automatically generated">
            <a:extLst>
              <a:ext uri="{FF2B5EF4-FFF2-40B4-BE49-F238E27FC236}">
                <a16:creationId xmlns:a16="http://schemas.microsoft.com/office/drawing/2014/main" id="{35709236-9E4D-B7FB-A970-20D57AD1217E}"/>
              </a:ext>
            </a:extLst>
          </p:cNvPr>
          <p:cNvPicPr>
            <a:picLocks noChangeAspect="1"/>
          </p:cNvPicPr>
          <p:nvPr/>
        </p:nvPicPr>
        <p:blipFill rotWithShape="1">
          <a:blip r:embed="rId4"/>
          <a:srcRect l="9918" t="37705" r="12033" b="24618"/>
          <a:stretch/>
        </p:blipFill>
        <p:spPr>
          <a:xfrm>
            <a:off x="4638908" y="2370302"/>
            <a:ext cx="3538468" cy="733495"/>
          </a:xfrm>
          <a:prstGeom prst="rect">
            <a:avLst/>
          </a:prstGeom>
        </p:spPr>
      </p:pic>
      <p:pic>
        <p:nvPicPr>
          <p:cNvPr id="6" name="Picture 5" descr="A screenshot of a computer program&#10;&#10;Description automatically generated">
            <a:extLst>
              <a:ext uri="{FF2B5EF4-FFF2-40B4-BE49-F238E27FC236}">
                <a16:creationId xmlns:a16="http://schemas.microsoft.com/office/drawing/2014/main" id="{7DFD8E24-9110-1BD6-A91D-4852864BA4BF}"/>
              </a:ext>
            </a:extLst>
          </p:cNvPr>
          <p:cNvPicPr>
            <a:picLocks noChangeAspect="1"/>
          </p:cNvPicPr>
          <p:nvPr/>
        </p:nvPicPr>
        <p:blipFill rotWithShape="1">
          <a:blip r:embed="rId5"/>
          <a:srcRect l="9921" t="31630" r="11951" b="26941"/>
          <a:stretch/>
        </p:blipFill>
        <p:spPr>
          <a:xfrm>
            <a:off x="4698381" y="3477418"/>
            <a:ext cx="3538468" cy="978557"/>
          </a:xfrm>
          <a:prstGeom prst="rect">
            <a:avLst/>
          </a:prstGeom>
        </p:spPr>
      </p:pic>
    </p:spTree>
    <p:extLst>
      <p:ext uri="{BB962C8B-B14F-4D97-AF65-F5344CB8AC3E}">
        <p14:creationId xmlns:p14="http://schemas.microsoft.com/office/powerpoint/2010/main" val="3567286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p68"/>
          <p:cNvSpPr/>
          <p:nvPr/>
        </p:nvSpPr>
        <p:spPr>
          <a:xfrm>
            <a:off x="7678745" y="2157024"/>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flipH="1">
            <a:off x="546633" y="160199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8"/>
          <p:cNvSpPr/>
          <p:nvPr/>
        </p:nvSpPr>
        <p:spPr>
          <a:xfrm>
            <a:off x="7583488" y="1997113"/>
            <a:ext cx="60951" cy="52551"/>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accent2"/>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713191" y="1152293"/>
            <a:ext cx="7704000" cy="3494048"/>
          </a:xfrm>
          <a:prstGeom prst="roundRect">
            <a:avLst>
              <a:gd name="adj" fmla="val 5229"/>
            </a:avLst>
          </a:prstGeom>
          <a:solidFill>
            <a:schemeClr val="lt1"/>
          </a:solidFill>
          <a:ln w="9525" cap="flat" cmpd="sng">
            <a:solidFill>
              <a:schemeClr val="accent6"/>
            </a:solidFill>
            <a:prstDash val="solid"/>
            <a:round/>
            <a:headEnd type="none" w="sm" len="sm"/>
            <a:tailEnd type="none" w="sm" len="sm"/>
          </a:ln>
          <a:effectLst>
            <a:outerShdw blurRad="57150"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68"/>
          <p:cNvSpPr txBox="1">
            <a:spLocks noGrp="1"/>
          </p:cNvSpPr>
          <p:nvPr>
            <p:ph type="subTitle" idx="1"/>
          </p:nvPr>
        </p:nvSpPr>
        <p:spPr>
          <a:xfrm>
            <a:off x="726809" y="1528845"/>
            <a:ext cx="7339240" cy="3015192"/>
          </a:xfrm>
          <a:prstGeom prst="rect">
            <a:avLst/>
          </a:prstGeom>
        </p:spPr>
        <p:txBody>
          <a:bodyPr spcFirstLastPara="1" wrap="square" lIns="91425" tIns="91425" rIns="91425" bIns="91425" anchor="ctr"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b="1" dirty="0"/>
              <a:t>Basic Arduino Functions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lang="en-US" altLang="en-US" sz="1400" b="1" dirty="0" err="1"/>
              <a:t>pinMode</a:t>
            </a:r>
            <a:r>
              <a:rPr lang="en-US" altLang="en-US" sz="1400" dirty="0"/>
              <a:t>(</a:t>
            </a:r>
            <a:r>
              <a:rPr lang="en-US" altLang="en-US" sz="1400" b="1" dirty="0"/>
              <a:t>pin</a:t>
            </a:r>
            <a:r>
              <a:rPr lang="en-US" altLang="en-US" sz="1400" dirty="0"/>
              <a:t>, </a:t>
            </a:r>
            <a:r>
              <a:rPr lang="en-US" altLang="en-US" sz="1400" b="1" dirty="0"/>
              <a:t>mode</a:t>
            </a:r>
            <a:r>
              <a:rPr lang="en-US" altLang="en-US" sz="1400" dirty="0"/>
              <a:t>): Used to set the pin mode as input (</a:t>
            </a:r>
            <a:r>
              <a:rPr lang="en-US" altLang="en-US" sz="1400" b="1" dirty="0"/>
              <a:t>INPUT</a:t>
            </a:r>
            <a:r>
              <a:rPr lang="en-US" altLang="en-US" sz="1400" dirty="0"/>
              <a:t>) or output (</a:t>
            </a:r>
            <a:r>
              <a:rPr lang="en-US" altLang="en-US" sz="1400" b="1" dirty="0"/>
              <a:t>OUTPUT</a:t>
            </a:r>
            <a:r>
              <a:rPr lang="en-US" altLang="en-US" sz="1400" dirty="0"/>
              <a:t>).</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lang="en-US" altLang="en-US" sz="1400" b="1" dirty="0" err="1"/>
              <a:t>digitalRead</a:t>
            </a:r>
            <a:r>
              <a:rPr lang="en-US" altLang="en-US" sz="1400" dirty="0"/>
              <a:t>(</a:t>
            </a:r>
            <a:r>
              <a:rPr lang="en-US" altLang="en-US" sz="1400" b="1" dirty="0"/>
              <a:t>pin</a:t>
            </a:r>
            <a:r>
              <a:rPr lang="en-US" altLang="en-US" sz="1400" dirty="0"/>
              <a:t>): Reads the state of a digital pin (</a:t>
            </a:r>
            <a:r>
              <a:rPr lang="en-US" altLang="en-US" sz="1400" b="1" dirty="0"/>
              <a:t>HIGH</a:t>
            </a:r>
            <a:r>
              <a:rPr lang="en-US" altLang="en-US" sz="1400" dirty="0"/>
              <a:t> or </a:t>
            </a:r>
            <a:r>
              <a:rPr lang="en-US" altLang="en-US" sz="1400" b="1" dirty="0"/>
              <a:t>LOW</a:t>
            </a:r>
            <a:r>
              <a:rPr lang="en-US" altLang="en-US" sz="1400" dirty="0"/>
              <a:t>).</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lang="en-US" altLang="en-US" sz="1400" b="1" dirty="0" err="1"/>
              <a:t>digitalWrite</a:t>
            </a:r>
            <a:r>
              <a:rPr lang="en-US" altLang="en-US" sz="1400" dirty="0"/>
              <a:t>(</a:t>
            </a:r>
            <a:r>
              <a:rPr lang="en-US" altLang="en-US" sz="1400" b="1" dirty="0"/>
              <a:t>pin</a:t>
            </a:r>
            <a:r>
              <a:rPr lang="en-US" altLang="en-US" sz="1400" dirty="0"/>
              <a:t>, </a:t>
            </a:r>
            <a:r>
              <a:rPr lang="en-US" altLang="en-US" sz="1400" b="1" dirty="0"/>
              <a:t>value</a:t>
            </a:r>
            <a:r>
              <a:rPr lang="en-US" altLang="en-US" sz="1400" dirty="0"/>
              <a:t>): Sets the state of a digital pin (</a:t>
            </a:r>
            <a:r>
              <a:rPr lang="en-US" altLang="en-US" sz="1400" b="1" dirty="0"/>
              <a:t>HIGH</a:t>
            </a:r>
            <a:r>
              <a:rPr lang="en-US" altLang="en-US" sz="1400" dirty="0"/>
              <a:t> or </a:t>
            </a:r>
            <a:r>
              <a:rPr lang="en-US" altLang="en-US" sz="1400" b="1" dirty="0"/>
              <a:t>LOW</a:t>
            </a:r>
            <a:r>
              <a:rPr lang="en-US" altLang="en-US" sz="1400" dirty="0"/>
              <a:t>).</a:t>
            </a:r>
          </a:p>
          <a:p>
            <a:pPr marL="0" marR="0" lvl="0" indent="0" algn="l" defTabSz="914400" rtl="0" eaLnBrk="0" fontAlgn="base" latinLnBrk="0" hangingPunct="0">
              <a:lnSpc>
                <a:spcPct val="100000"/>
              </a:lnSpc>
              <a:spcBef>
                <a:spcPct val="0"/>
              </a:spcBef>
              <a:spcAft>
                <a:spcPct val="0"/>
              </a:spcAft>
              <a:buClrTx/>
              <a:buSzTx/>
              <a:buNone/>
              <a:tabLst/>
            </a:pPr>
            <a:r>
              <a:rPr lang="en-US" sz="1400" b="1" dirty="0"/>
              <a:t>Example 1 - Blinking LED</a:t>
            </a:r>
          </a:p>
          <a:p>
            <a:pPr marL="152400" indent="0">
              <a:buNone/>
            </a:pPr>
            <a:r>
              <a:rPr lang="en-US" sz="1400" b="1" dirty="0"/>
              <a:t>Objective</a:t>
            </a:r>
            <a:r>
              <a:rPr lang="en-US" sz="1400" dirty="0"/>
              <a:t>:</a:t>
            </a:r>
          </a:p>
          <a:p>
            <a:pPr marL="152400" indent="0">
              <a:buNone/>
            </a:pPr>
            <a:r>
              <a:rPr lang="en-US" sz="1400" dirty="0"/>
              <a:t>Make an LED blink on and off repeatedly.</a:t>
            </a:r>
          </a:p>
          <a:p>
            <a:pPr marL="152400" indent="0">
              <a:buNone/>
            </a:pPr>
            <a:r>
              <a:rPr lang="en-US" sz="1400" b="1" dirty="0"/>
              <a:t>Components</a:t>
            </a:r>
            <a:r>
              <a:rPr lang="en-US" sz="1400" dirty="0"/>
              <a:t>: Arduino board – LED </a:t>
            </a:r>
          </a:p>
          <a:p>
            <a:pPr marL="152400" indent="0">
              <a:buNone/>
            </a:pPr>
            <a:r>
              <a:rPr lang="en-US" sz="1400" dirty="0"/>
              <a:t>Resistor (220 ohms) – Breadboard - Jumper wires.</a:t>
            </a:r>
          </a:p>
          <a:p>
            <a:pPr marL="152400" indent="0">
              <a:buNone/>
            </a:pPr>
            <a:r>
              <a:rPr lang="en-US" sz="1400" b="1" dirty="0"/>
              <a:t>Steps:</a:t>
            </a:r>
          </a:p>
          <a:p>
            <a:r>
              <a:rPr lang="en-US" sz="1200" dirty="0"/>
              <a:t>Connect the </a:t>
            </a:r>
            <a:r>
              <a:rPr lang="en-US" sz="1200" b="1" dirty="0"/>
              <a:t>LED</a:t>
            </a:r>
            <a:r>
              <a:rPr lang="en-US" sz="1200" dirty="0"/>
              <a:t> to a </a:t>
            </a:r>
            <a:r>
              <a:rPr lang="en-US" sz="1200" b="1" dirty="0"/>
              <a:t>digital pin</a:t>
            </a:r>
            <a:r>
              <a:rPr lang="en-US" sz="1200" dirty="0"/>
              <a:t> (pin 13) </a:t>
            </a:r>
          </a:p>
          <a:p>
            <a:r>
              <a:rPr lang="en-US" sz="1200" dirty="0"/>
              <a:t>Connect the other leg of the </a:t>
            </a:r>
            <a:r>
              <a:rPr lang="en-US" sz="1200" b="1" dirty="0"/>
              <a:t>LED</a:t>
            </a:r>
            <a:r>
              <a:rPr lang="en-US" sz="1200" dirty="0"/>
              <a:t> to ground (</a:t>
            </a:r>
            <a:r>
              <a:rPr lang="en-US" sz="1200" b="1" dirty="0"/>
              <a:t>GND</a:t>
            </a:r>
            <a:r>
              <a:rPr lang="en-US" sz="1200" dirty="0"/>
              <a:t>).</a:t>
            </a:r>
          </a:p>
          <a:p>
            <a:r>
              <a:rPr lang="en-US" sz="1200" dirty="0"/>
              <a:t>Upload the following code to the Arduino.</a:t>
            </a:r>
          </a:p>
          <a:p>
            <a:endParaRPr lang="en-US" sz="1400" dirty="0"/>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400" dirty="0"/>
          </a:p>
        </p:txBody>
      </p:sp>
      <p:sp>
        <p:nvSpPr>
          <p:cNvPr id="1124" name="Google Shape;1124;p68"/>
          <p:cNvSpPr/>
          <p:nvPr/>
        </p:nvSpPr>
        <p:spPr>
          <a:xfrm rot="5400000">
            <a:off x="8140505" y="2487481"/>
            <a:ext cx="3309000" cy="4368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a:effectLst>
            <a:outerShdw blurRad="242888"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8"/>
          <p:cNvSpPr txBox="1">
            <a:spLocks noGrp="1"/>
          </p:cNvSpPr>
          <p:nvPr>
            <p:ph type="title"/>
          </p:nvPr>
        </p:nvSpPr>
        <p:spPr>
          <a:xfrm>
            <a:off x="7124959" y="5290814"/>
            <a:ext cx="2994600" cy="25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—SOMEONE FAMOUS</a:t>
            </a:r>
            <a:endParaRPr dirty="0"/>
          </a:p>
        </p:txBody>
      </p:sp>
      <p:grpSp>
        <p:nvGrpSpPr>
          <p:cNvPr id="1126" name="Google Shape;1126;p68"/>
          <p:cNvGrpSpPr/>
          <p:nvPr/>
        </p:nvGrpSpPr>
        <p:grpSpPr>
          <a:xfrm>
            <a:off x="391307" y="4192746"/>
            <a:ext cx="627083" cy="436814"/>
            <a:chOff x="5779976" y="1418876"/>
            <a:chExt cx="421200" cy="293400"/>
          </a:xfrm>
        </p:grpSpPr>
        <p:sp>
          <p:nvSpPr>
            <p:cNvPr id="1127" name="Google Shape;1127;p68"/>
            <p:cNvSpPr/>
            <p:nvPr/>
          </p:nvSpPr>
          <p:spPr>
            <a:xfrm>
              <a:off x="5779976" y="1418876"/>
              <a:ext cx="421200" cy="2934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8"/>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129" name="Google Shape;1129;p68"/>
          <p:cNvGrpSpPr/>
          <p:nvPr/>
        </p:nvGrpSpPr>
        <p:grpSpPr>
          <a:xfrm>
            <a:off x="-1236650" y="1042545"/>
            <a:ext cx="891300" cy="486300"/>
            <a:chOff x="6930163" y="1358338"/>
            <a:chExt cx="891300" cy="486300"/>
          </a:xfrm>
        </p:grpSpPr>
        <p:sp>
          <p:nvSpPr>
            <p:cNvPr id="1130" name="Google Shape;1130;p68"/>
            <p:cNvSpPr/>
            <p:nvPr/>
          </p:nvSpPr>
          <p:spPr>
            <a:xfrm>
              <a:off x="6930163" y="1358338"/>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1" name="Google Shape;1131;p68"/>
            <p:cNvGrpSpPr/>
            <p:nvPr/>
          </p:nvGrpSpPr>
          <p:grpSpPr>
            <a:xfrm>
              <a:off x="7109579" y="1554476"/>
              <a:ext cx="532464" cy="94014"/>
              <a:chOff x="4703325" y="2297975"/>
              <a:chExt cx="242525" cy="42825"/>
            </a:xfrm>
          </p:grpSpPr>
          <p:sp>
            <p:nvSpPr>
              <p:cNvPr id="1132" name="Google Shape;1132;p68"/>
              <p:cNvSpPr/>
              <p:nvPr/>
            </p:nvSpPr>
            <p:spPr>
              <a:xfrm>
                <a:off x="4703325" y="2297975"/>
                <a:ext cx="50225" cy="42825"/>
              </a:xfrm>
              <a:custGeom>
                <a:avLst/>
                <a:gdLst/>
                <a:ahLst/>
                <a:cxnLst/>
                <a:rect l="l" t="t" r="r" b="b"/>
                <a:pathLst>
                  <a:path w="2009" h="1713" extrusionOk="0">
                    <a:moveTo>
                      <a:pt x="1141" y="1"/>
                    </a:moveTo>
                    <a:cubicBezTo>
                      <a:pt x="571" y="1"/>
                      <a:pt x="0" y="298"/>
                      <a:pt x="0" y="868"/>
                    </a:cubicBezTo>
                    <a:cubicBezTo>
                      <a:pt x="0" y="1439"/>
                      <a:pt x="571" y="1713"/>
                      <a:pt x="1141" y="1713"/>
                    </a:cubicBezTo>
                    <a:cubicBezTo>
                      <a:pt x="1712" y="1713"/>
                      <a:pt x="2009" y="1439"/>
                      <a:pt x="2009" y="868"/>
                    </a:cubicBezTo>
                    <a:cubicBezTo>
                      <a:pt x="2009" y="298"/>
                      <a:pt x="1712" y="1"/>
                      <a:pt x="1141"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8"/>
              <p:cNvSpPr/>
              <p:nvPr/>
            </p:nvSpPr>
            <p:spPr>
              <a:xfrm>
                <a:off x="4803175" y="2297975"/>
                <a:ext cx="42825" cy="42825"/>
              </a:xfrm>
              <a:custGeom>
                <a:avLst/>
                <a:gdLst/>
                <a:ahLst/>
                <a:cxnLst/>
                <a:rect l="l" t="t" r="r" b="b"/>
                <a:pathLst>
                  <a:path w="1713" h="1713" extrusionOk="0">
                    <a:moveTo>
                      <a:pt x="868" y="1"/>
                    </a:moveTo>
                    <a:cubicBezTo>
                      <a:pt x="297" y="1"/>
                      <a:pt x="0" y="298"/>
                      <a:pt x="0" y="868"/>
                    </a:cubicBezTo>
                    <a:cubicBezTo>
                      <a:pt x="0" y="1439"/>
                      <a:pt x="297" y="1713"/>
                      <a:pt x="868" y="1713"/>
                    </a:cubicBezTo>
                    <a:cubicBezTo>
                      <a:pt x="1438" y="1713"/>
                      <a:pt x="1712" y="1439"/>
                      <a:pt x="1712" y="868"/>
                    </a:cubicBezTo>
                    <a:cubicBezTo>
                      <a:pt x="1712" y="298"/>
                      <a:pt x="1438" y="1"/>
                      <a:pt x="868"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8"/>
              <p:cNvSpPr/>
              <p:nvPr/>
            </p:nvSpPr>
            <p:spPr>
              <a:xfrm>
                <a:off x="4896175" y="2297975"/>
                <a:ext cx="49675" cy="42825"/>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5" name="Google Shape;1135;p68"/>
          <p:cNvSpPr/>
          <p:nvPr/>
        </p:nvSpPr>
        <p:spPr>
          <a:xfrm>
            <a:off x="9576605" y="4524890"/>
            <a:ext cx="270900" cy="270900"/>
          </a:xfrm>
          <a:prstGeom prst="ellipse">
            <a:avLst/>
          </a:prstGeom>
          <a:solidFill>
            <a:schemeClr val="dk1"/>
          </a:solidFill>
          <a:ln>
            <a:noFill/>
          </a:ln>
          <a:effectLst>
            <a:outerShdw blurRad="157163" dist="85725" dir="5400000" algn="bl" rotWithShape="0">
              <a:schemeClr val="dk1">
                <a:alpha val="38000"/>
              </a:schemeClr>
            </a:outerShdw>
            <a:reflection stA="24000" endPos="30000" dist="1524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8"/>
          <p:cNvSpPr/>
          <p:nvPr/>
        </p:nvSpPr>
        <p:spPr>
          <a:xfrm>
            <a:off x="618690" y="2979599"/>
            <a:ext cx="94500" cy="945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8"/>
          <p:cNvSpPr/>
          <p:nvPr/>
        </p:nvSpPr>
        <p:spPr>
          <a:xfrm>
            <a:off x="824473" y="3270650"/>
            <a:ext cx="60900" cy="609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8"/>
          <p:cNvSpPr/>
          <p:nvPr/>
        </p:nvSpPr>
        <p:spPr>
          <a:xfrm>
            <a:off x="8010835" y="582902"/>
            <a:ext cx="55214" cy="47037"/>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68"/>
          <p:cNvGrpSpPr/>
          <p:nvPr/>
        </p:nvGrpSpPr>
        <p:grpSpPr>
          <a:xfrm>
            <a:off x="827946" y="1238683"/>
            <a:ext cx="2008800" cy="146100"/>
            <a:chOff x="847125" y="3296850"/>
            <a:chExt cx="2008800" cy="146100"/>
          </a:xfrm>
        </p:grpSpPr>
        <p:sp>
          <p:nvSpPr>
            <p:cNvPr id="1140" name="Google Shape;1140;p68"/>
            <p:cNvSpPr/>
            <p:nvPr/>
          </p:nvSpPr>
          <p:spPr>
            <a:xfrm>
              <a:off x="847125" y="3296850"/>
              <a:ext cx="2008800" cy="146100"/>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68"/>
            <p:cNvGrpSpPr/>
            <p:nvPr/>
          </p:nvGrpSpPr>
          <p:grpSpPr>
            <a:xfrm rot="10800000" flipH="1">
              <a:off x="878209" y="3322949"/>
              <a:ext cx="429322" cy="93999"/>
              <a:chOff x="5795037" y="809024"/>
              <a:chExt cx="431653" cy="94500"/>
            </a:xfrm>
          </p:grpSpPr>
          <p:sp>
            <p:nvSpPr>
              <p:cNvPr id="1142" name="Google Shape;1142;p68"/>
              <p:cNvSpPr/>
              <p:nvPr/>
            </p:nvSpPr>
            <p:spPr>
              <a:xfrm>
                <a:off x="5795037" y="8090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8"/>
              <p:cNvSpPr/>
              <p:nvPr/>
            </p:nvSpPr>
            <p:spPr>
              <a:xfrm>
                <a:off x="5963614" y="8090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8"/>
              <p:cNvSpPr/>
              <p:nvPr/>
            </p:nvSpPr>
            <p:spPr>
              <a:xfrm>
                <a:off x="6132190" y="8090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5" name="Google Shape;1145;p68"/>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8">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8">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8">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019;p65">
            <a:extLst>
              <a:ext uri="{FF2B5EF4-FFF2-40B4-BE49-F238E27FC236}">
                <a16:creationId xmlns:a16="http://schemas.microsoft.com/office/drawing/2014/main" id="{54C673AB-E9B7-7A4E-3E9E-0756A40B961D}"/>
              </a:ext>
            </a:extLst>
          </p:cNvPr>
          <p:cNvSpPr txBox="1">
            <a:spLocks/>
          </p:cNvSpPr>
          <p:nvPr/>
        </p:nvSpPr>
        <p:spPr>
          <a:xfrm>
            <a:off x="604232" y="599463"/>
            <a:ext cx="7704000" cy="572700"/>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Montserrat"/>
              <a:buNone/>
              <a:defRPr sz="16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9pPr>
          </a:lstStyle>
          <a:p>
            <a:pPr algn="ctr"/>
            <a:r>
              <a:rPr lang="en-US" sz="2400" dirty="0">
                <a:solidFill>
                  <a:schemeClr val="bg1"/>
                </a:solidFill>
              </a:rPr>
              <a:t>Arduino Overview and Programming Guide</a:t>
            </a:r>
          </a:p>
        </p:txBody>
      </p:sp>
      <p:pic>
        <p:nvPicPr>
          <p:cNvPr id="4" name="Picture 3">
            <a:extLst>
              <a:ext uri="{FF2B5EF4-FFF2-40B4-BE49-F238E27FC236}">
                <a16:creationId xmlns:a16="http://schemas.microsoft.com/office/drawing/2014/main" id="{59D3EF84-5E7E-21BC-57AF-A15CDAD1A4D8}"/>
              </a:ext>
            </a:extLst>
          </p:cNvPr>
          <p:cNvPicPr>
            <a:picLocks noChangeAspect="1"/>
          </p:cNvPicPr>
          <p:nvPr/>
        </p:nvPicPr>
        <p:blipFill rotWithShape="1">
          <a:blip r:embed="rId4"/>
          <a:srcRect l="10383" t="23225" r="11400" b="19629"/>
          <a:stretch/>
        </p:blipFill>
        <p:spPr>
          <a:xfrm>
            <a:off x="4372340" y="2474789"/>
            <a:ext cx="3947187" cy="2071102"/>
          </a:xfrm>
          <a:prstGeom prst="rect">
            <a:avLst/>
          </a:prstGeom>
        </p:spPr>
      </p:pic>
    </p:spTree>
    <p:extLst>
      <p:ext uri="{BB962C8B-B14F-4D97-AF65-F5344CB8AC3E}">
        <p14:creationId xmlns:p14="http://schemas.microsoft.com/office/powerpoint/2010/main" val="1897960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p68"/>
          <p:cNvSpPr/>
          <p:nvPr/>
        </p:nvSpPr>
        <p:spPr>
          <a:xfrm>
            <a:off x="7678745" y="2157024"/>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flipH="1">
            <a:off x="546633" y="160199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8"/>
          <p:cNvSpPr/>
          <p:nvPr/>
        </p:nvSpPr>
        <p:spPr>
          <a:xfrm>
            <a:off x="7685259" y="2589733"/>
            <a:ext cx="60951" cy="52551"/>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accent2"/>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713191" y="1152292"/>
            <a:ext cx="7704000" cy="1202601"/>
          </a:xfrm>
          <a:prstGeom prst="roundRect">
            <a:avLst>
              <a:gd name="adj" fmla="val 5229"/>
            </a:avLst>
          </a:prstGeom>
          <a:solidFill>
            <a:schemeClr val="lt1"/>
          </a:solidFill>
          <a:ln w="9525" cap="flat" cmpd="sng">
            <a:solidFill>
              <a:schemeClr val="accent6"/>
            </a:solidFill>
            <a:prstDash val="solid"/>
            <a:round/>
            <a:headEnd type="none" w="sm" len="sm"/>
            <a:tailEnd type="none" w="sm" len="sm"/>
          </a:ln>
          <a:effectLst>
            <a:outerShdw blurRad="57150"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68"/>
          <p:cNvSpPr txBox="1">
            <a:spLocks noGrp="1"/>
          </p:cNvSpPr>
          <p:nvPr>
            <p:ph type="subTitle" idx="1"/>
          </p:nvPr>
        </p:nvSpPr>
        <p:spPr>
          <a:xfrm>
            <a:off x="726808" y="1454505"/>
            <a:ext cx="7581423" cy="877705"/>
          </a:xfrm>
          <a:prstGeom prst="rect">
            <a:avLst/>
          </a:prstGeom>
        </p:spPr>
        <p:txBody>
          <a:bodyPr spcFirstLastPara="1" wrap="square" lIns="91425" tIns="91425" rIns="91425" bIns="91425" anchor="ctr"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1600" dirty="0"/>
              <a:t>This project automates watering plants based on the soil moisture level. The system uses an </a:t>
            </a:r>
            <a:r>
              <a:rPr lang="en-US" sz="1600" b="1" dirty="0"/>
              <a:t>Arduino</a:t>
            </a:r>
            <a:r>
              <a:rPr lang="en-US" sz="1600" dirty="0"/>
              <a:t> to read data from a </a:t>
            </a:r>
            <a:r>
              <a:rPr lang="en-US" sz="1600" b="1" dirty="0"/>
              <a:t>soil moisture sensor</a:t>
            </a:r>
            <a:r>
              <a:rPr lang="en-US" sz="1600" dirty="0"/>
              <a:t> and control a </a:t>
            </a:r>
            <a:r>
              <a:rPr lang="en-US" sz="1600" b="1" dirty="0"/>
              <a:t>water pump</a:t>
            </a:r>
            <a:r>
              <a:rPr lang="en-US" sz="1600" dirty="0"/>
              <a:t>. An </a:t>
            </a:r>
            <a:r>
              <a:rPr lang="en-US" sz="1600" b="1" dirty="0"/>
              <a:t>OLED display</a:t>
            </a:r>
            <a:r>
              <a:rPr lang="en-US" sz="1600" dirty="0"/>
              <a:t> provides real-time feedback about the soil moisture level and system status.</a:t>
            </a:r>
            <a:endParaRPr lang="en-US" altLang="en-US" sz="4400" dirty="0"/>
          </a:p>
        </p:txBody>
      </p:sp>
      <p:sp>
        <p:nvSpPr>
          <p:cNvPr id="1124" name="Google Shape;1124;p68"/>
          <p:cNvSpPr/>
          <p:nvPr/>
        </p:nvSpPr>
        <p:spPr>
          <a:xfrm rot="5400000">
            <a:off x="8140505" y="2487481"/>
            <a:ext cx="3309000" cy="4368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a:effectLst>
            <a:outerShdw blurRad="242888"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8"/>
          <p:cNvSpPr txBox="1">
            <a:spLocks noGrp="1"/>
          </p:cNvSpPr>
          <p:nvPr>
            <p:ph type="title"/>
          </p:nvPr>
        </p:nvSpPr>
        <p:spPr>
          <a:xfrm>
            <a:off x="7124959" y="5290814"/>
            <a:ext cx="2994600" cy="25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—SOMEONE FAMOUS</a:t>
            </a:r>
            <a:endParaRPr dirty="0"/>
          </a:p>
        </p:txBody>
      </p:sp>
      <p:grpSp>
        <p:nvGrpSpPr>
          <p:cNvPr id="1126" name="Google Shape;1126;p68"/>
          <p:cNvGrpSpPr/>
          <p:nvPr/>
        </p:nvGrpSpPr>
        <p:grpSpPr>
          <a:xfrm>
            <a:off x="391307" y="4192746"/>
            <a:ext cx="627083" cy="436814"/>
            <a:chOff x="5779976" y="1418876"/>
            <a:chExt cx="421200" cy="293400"/>
          </a:xfrm>
        </p:grpSpPr>
        <p:sp>
          <p:nvSpPr>
            <p:cNvPr id="1127" name="Google Shape;1127;p68"/>
            <p:cNvSpPr/>
            <p:nvPr/>
          </p:nvSpPr>
          <p:spPr>
            <a:xfrm>
              <a:off x="5779976" y="1418876"/>
              <a:ext cx="421200" cy="2934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8"/>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129" name="Google Shape;1129;p68"/>
          <p:cNvGrpSpPr/>
          <p:nvPr/>
        </p:nvGrpSpPr>
        <p:grpSpPr>
          <a:xfrm>
            <a:off x="-1236650" y="1042545"/>
            <a:ext cx="891300" cy="486300"/>
            <a:chOff x="6930163" y="1358338"/>
            <a:chExt cx="891300" cy="486300"/>
          </a:xfrm>
        </p:grpSpPr>
        <p:sp>
          <p:nvSpPr>
            <p:cNvPr id="1130" name="Google Shape;1130;p68"/>
            <p:cNvSpPr/>
            <p:nvPr/>
          </p:nvSpPr>
          <p:spPr>
            <a:xfrm>
              <a:off x="6930163" y="1358338"/>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1" name="Google Shape;1131;p68"/>
            <p:cNvGrpSpPr/>
            <p:nvPr/>
          </p:nvGrpSpPr>
          <p:grpSpPr>
            <a:xfrm>
              <a:off x="7109579" y="1554476"/>
              <a:ext cx="532464" cy="94014"/>
              <a:chOff x="4703325" y="2297975"/>
              <a:chExt cx="242525" cy="42825"/>
            </a:xfrm>
          </p:grpSpPr>
          <p:sp>
            <p:nvSpPr>
              <p:cNvPr id="1132" name="Google Shape;1132;p68"/>
              <p:cNvSpPr/>
              <p:nvPr/>
            </p:nvSpPr>
            <p:spPr>
              <a:xfrm>
                <a:off x="4703325" y="2297975"/>
                <a:ext cx="50225" cy="42825"/>
              </a:xfrm>
              <a:custGeom>
                <a:avLst/>
                <a:gdLst/>
                <a:ahLst/>
                <a:cxnLst/>
                <a:rect l="l" t="t" r="r" b="b"/>
                <a:pathLst>
                  <a:path w="2009" h="1713" extrusionOk="0">
                    <a:moveTo>
                      <a:pt x="1141" y="1"/>
                    </a:moveTo>
                    <a:cubicBezTo>
                      <a:pt x="571" y="1"/>
                      <a:pt x="0" y="298"/>
                      <a:pt x="0" y="868"/>
                    </a:cubicBezTo>
                    <a:cubicBezTo>
                      <a:pt x="0" y="1439"/>
                      <a:pt x="571" y="1713"/>
                      <a:pt x="1141" y="1713"/>
                    </a:cubicBezTo>
                    <a:cubicBezTo>
                      <a:pt x="1712" y="1713"/>
                      <a:pt x="2009" y="1439"/>
                      <a:pt x="2009" y="868"/>
                    </a:cubicBezTo>
                    <a:cubicBezTo>
                      <a:pt x="2009" y="298"/>
                      <a:pt x="1712" y="1"/>
                      <a:pt x="1141"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8"/>
              <p:cNvSpPr/>
              <p:nvPr/>
            </p:nvSpPr>
            <p:spPr>
              <a:xfrm>
                <a:off x="4803175" y="2297975"/>
                <a:ext cx="42825" cy="42825"/>
              </a:xfrm>
              <a:custGeom>
                <a:avLst/>
                <a:gdLst/>
                <a:ahLst/>
                <a:cxnLst/>
                <a:rect l="l" t="t" r="r" b="b"/>
                <a:pathLst>
                  <a:path w="1713" h="1713" extrusionOk="0">
                    <a:moveTo>
                      <a:pt x="868" y="1"/>
                    </a:moveTo>
                    <a:cubicBezTo>
                      <a:pt x="297" y="1"/>
                      <a:pt x="0" y="298"/>
                      <a:pt x="0" y="868"/>
                    </a:cubicBezTo>
                    <a:cubicBezTo>
                      <a:pt x="0" y="1439"/>
                      <a:pt x="297" y="1713"/>
                      <a:pt x="868" y="1713"/>
                    </a:cubicBezTo>
                    <a:cubicBezTo>
                      <a:pt x="1438" y="1713"/>
                      <a:pt x="1712" y="1439"/>
                      <a:pt x="1712" y="868"/>
                    </a:cubicBezTo>
                    <a:cubicBezTo>
                      <a:pt x="1712" y="298"/>
                      <a:pt x="1438" y="1"/>
                      <a:pt x="868"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8"/>
              <p:cNvSpPr/>
              <p:nvPr/>
            </p:nvSpPr>
            <p:spPr>
              <a:xfrm>
                <a:off x="4896175" y="2297975"/>
                <a:ext cx="49675" cy="42825"/>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5" name="Google Shape;1135;p68"/>
          <p:cNvSpPr/>
          <p:nvPr/>
        </p:nvSpPr>
        <p:spPr>
          <a:xfrm>
            <a:off x="9576605" y="4524890"/>
            <a:ext cx="270900" cy="270900"/>
          </a:xfrm>
          <a:prstGeom prst="ellipse">
            <a:avLst/>
          </a:prstGeom>
          <a:solidFill>
            <a:schemeClr val="dk1"/>
          </a:solidFill>
          <a:ln>
            <a:noFill/>
          </a:ln>
          <a:effectLst>
            <a:outerShdw blurRad="157163" dist="85725" dir="5400000" algn="bl" rotWithShape="0">
              <a:schemeClr val="dk1">
                <a:alpha val="38000"/>
              </a:schemeClr>
            </a:outerShdw>
            <a:reflection stA="24000" endPos="30000" dist="1524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8"/>
          <p:cNvSpPr/>
          <p:nvPr/>
        </p:nvSpPr>
        <p:spPr>
          <a:xfrm>
            <a:off x="618690" y="2979599"/>
            <a:ext cx="94500" cy="945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8"/>
          <p:cNvSpPr/>
          <p:nvPr/>
        </p:nvSpPr>
        <p:spPr>
          <a:xfrm>
            <a:off x="824473" y="3270650"/>
            <a:ext cx="60900" cy="609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8"/>
          <p:cNvSpPr/>
          <p:nvPr/>
        </p:nvSpPr>
        <p:spPr>
          <a:xfrm>
            <a:off x="8010835" y="582902"/>
            <a:ext cx="55214" cy="47037"/>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68"/>
          <p:cNvGrpSpPr/>
          <p:nvPr/>
        </p:nvGrpSpPr>
        <p:grpSpPr>
          <a:xfrm>
            <a:off x="827946" y="1238683"/>
            <a:ext cx="2008800" cy="146100"/>
            <a:chOff x="847125" y="3296850"/>
            <a:chExt cx="2008800" cy="146100"/>
          </a:xfrm>
        </p:grpSpPr>
        <p:sp>
          <p:nvSpPr>
            <p:cNvPr id="1140" name="Google Shape;1140;p68"/>
            <p:cNvSpPr/>
            <p:nvPr/>
          </p:nvSpPr>
          <p:spPr>
            <a:xfrm>
              <a:off x="847125" y="3296850"/>
              <a:ext cx="2008800" cy="146100"/>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68"/>
            <p:cNvGrpSpPr/>
            <p:nvPr/>
          </p:nvGrpSpPr>
          <p:grpSpPr>
            <a:xfrm rot="10800000" flipH="1">
              <a:off x="878209" y="3322949"/>
              <a:ext cx="429322" cy="93999"/>
              <a:chOff x="5795037" y="809024"/>
              <a:chExt cx="431653" cy="94500"/>
            </a:xfrm>
          </p:grpSpPr>
          <p:sp>
            <p:nvSpPr>
              <p:cNvPr id="1142" name="Google Shape;1142;p68"/>
              <p:cNvSpPr/>
              <p:nvPr/>
            </p:nvSpPr>
            <p:spPr>
              <a:xfrm>
                <a:off x="5795037" y="8090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8"/>
              <p:cNvSpPr/>
              <p:nvPr/>
            </p:nvSpPr>
            <p:spPr>
              <a:xfrm>
                <a:off x="5963614" y="8090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8"/>
              <p:cNvSpPr/>
              <p:nvPr/>
            </p:nvSpPr>
            <p:spPr>
              <a:xfrm>
                <a:off x="6132190" y="8090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5" name="Google Shape;1145;p68"/>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8">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8">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8">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019;p65">
            <a:extLst>
              <a:ext uri="{FF2B5EF4-FFF2-40B4-BE49-F238E27FC236}">
                <a16:creationId xmlns:a16="http://schemas.microsoft.com/office/drawing/2014/main" id="{54C673AB-E9B7-7A4E-3E9E-0756A40B961D}"/>
              </a:ext>
            </a:extLst>
          </p:cNvPr>
          <p:cNvSpPr txBox="1">
            <a:spLocks/>
          </p:cNvSpPr>
          <p:nvPr/>
        </p:nvSpPr>
        <p:spPr>
          <a:xfrm>
            <a:off x="604232" y="599463"/>
            <a:ext cx="7704000" cy="572700"/>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Montserrat"/>
              <a:buNone/>
              <a:defRPr sz="16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9pPr>
          </a:lstStyle>
          <a:p>
            <a:r>
              <a:rPr lang="en-US" sz="1800" b="1" dirty="0">
                <a:solidFill>
                  <a:schemeClr val="bg1"/>
                </a:solidFill>
              </a:rPr>
              <a:t>Project: Smart Irrigation System</a:t>
            </a:r>
          </a:p>
        </p:txBody>
      </p:sp>
      <p:sp>
        <p:nvSpPr>
          <p:cNvPr id="41" name="Google Shape;1030;p66">
            <a:hlinkClick r:id="" action="ppaction://noaction"/>
            <a:extLst>
              <a:ext uri="{FF2B5EF4-FFF2-40B4-BE49-F238E27FC236}">
                <a16:creationId xmlns:a16="http://schemas.microsoft.com/office/drawing/2014/main" id="{B65BB3CE-3393-4EC4-5A2F-1E79B4F0F3BA}"/>
              </a:ext>
            </a:extLst>
          </p:cNvPr>
          <p:cNvSpPr txBox="1">
            <a:spLocks/>
          </p:cNvSpPr>
          <p:nvPr/>
        </p:nvSpPr>
        <p:spPr>
          <a:xfrm>
            <a:off x="4652326" y="3817079"/>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05</a:t>
            </a:r>
          </a:p>
        </p:txBody>
      </p:sp>
      <p:sp>
        <p:nvSpPr>
          <p:cNvPr id="42" name="Google Shape;1031;p66">
            <a:hlinkClick r:id="" action="ppaction://noaction"/>
            <a:extLst>
              <a:ext uri="{FF2B5EF4-FFF2-40B4-BE49-F238E27FC236}">
                <a16:creationId xmlns:a16="http://schemas.microsoft.com/office/drawing/2014/main" id="{0DEA66FB-AE0B-B8D3-C2ED-68E4BB28A10B}"/>
              </a:ext>
            </a:extLst>
          </p:cNvPr>
          <p:cNvSpPr txBox="1">
            <a:spLocks/>
          </p:cNvSpPr>
          <p:nvPr/>
        </p:nvSpPr>
        <p:spPr>
          <a:xfrm>
            <a:off x="4652313" y="2548548"/>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04</a:t>
            </a:r>
          </a:p>
        </p:txBody>
      </p:sp>
      <p:sp>
        <p:nvSpPr>
          <p:cNvPr id="43" name="Google Shape;1032;p66">
            <a:hlinkClick r:id="" action="ppaction://noaction"/>
            <a:extLst>
              <a:ext uri="{FF2B5EF4-FFF2-40B4-BE49-F238E27FC236}">
                <a16:creationId xmlns:a16="http://schemas.microsoft.com/office/drawing/2014/main" id="{9D24DA17-9A12-7F43-71BA-6F337E6527DD}"/>
              </a:ext>
            </a:extLst>
          </p:cNvPr>
          <p:cNvSpPr txBox="1">
            <a:spLocks/>
          </p:cNvSpPr>
          <p:nvPr/>
        </p:nvSpPr>
        <p:spPr>
          <a:xfrm>
            <a:off x="2132301" y="3817079"/>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400" b="1" dirty="0">
                <a:solidFill>
                  <a:schemeClr val="bg1"/>
                </a:solidFill>
              </a:rPr>
              <a:t>soil moisture sensor</a:t>
            </a:r>
            <a:endParaRPr lang="en-US" dirty="0">
              <a:solidFill>
                <a:schemeClr val="bg1"/>
              </a:solidFill>
            </a:endParaRPr>
          </a:p>
        </p:txBody>
      </p:sp>
      <p:sp>
        <p:nvSpPr>
          <p:cNvPr id="44" name="Google Shape;1033;p66">
            <a:hlinkClick r:id="" action="ppaction://noaction"/>
            <a:extLst>
              <a:ext uri="{FF2B5EF4-FFF2-40B4-BE49-F238E27FC236}">
                <a16:creationId xmlns:a16="http://schemas.microsoft.com/office/drawing/2014/main" id="{E2EE3E98-97EF-CC05-3810-AE40129C4769}"/>
              </a:ext>
            </a:extLst>
          </p:cNvPr>
          <p:cNvSpPr txBox="1">
            <a:spLocks/>
          </p:cNvSpPr>
          <p:nvPr/>
        </p:nvSpPr>
        <p:spPr>
          <a:xfrm>
            <a:off x="5740146" y="2548548"/>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400" b="1" dirty="0">
                <a:solidFill>
                  <a:schemeClr val="bg1"/>
                </a:solidFill>
              </a:rPr>
              <a:t>water pump</a:t>
            </a:r>
            <a:endParaRPr lang="en-US" dirty="0">
              <a:solidFill>
                <a:schemeClr val="bg1"/>
              </a:solidFill>
            </a:endParaRPr>
          </a:p>
        </p:txBody>
      </p:sp>
      <p:sp>
        <p:nvSpPr>
          <p:cNvPr id="46" name="Google Shape;1035;p66">
            <a:hlinkClick r:id="" action="ppaction://noaction"/>
            <a:extLst>
              <a:ext uri="{FF2B5EF4-FFF2-40B4-BE49-F238E27FC236}">
                <a16:creationId xmlns:a16="http://schemas.microsoft.com/office/drawing/2014/main" id="{97991224-CBC5-B47D-287E-734AF371FAAF}"/>
              </a:ext>
            </a:extLst>
          </p:cNvPr>
          <p:cNvSpPr txBox="1">
            <a:spLocks/>
          </p:cNvSpPr>
          <p:nvPr/>
        </p:nvSpPr>
        <p:spPr>
          <a:xfrm>
            <a:off x="2132301" y="2548548"/>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Arduino Uno</a:t>
            </a:r>
          </a:p>
        </p:txBody>
      </p:sp>
      <p:sp>
        <p:nvSpPr>
          <p:cNvPr id="47" name="Google Shape;1036;p66">
            <a:hlinkClick r:id="" action="ppaction://noaction"/>
            <a:extLst>
              <a:ext uri="{FF2B5EF4-FFF2-40B4-BE49-F238E27FC236}">
                <a16:creationId xmlns:a16="http://schemas.microsoft.com/office/drawing/2014/main" id="{5C58D1B7-B466-8DE1-502B-6AF416534CD2}"/>
              </a:ext>
            </a:extLst>
          </p:cNvPr>
          <p:cNvSpPr txBox="1">
            <a:spLocks/>
          </p:cNvSpPr>
          <p:nvPr/>
        </p:nvSpPr>
        <p:spPr>
          <a:xfrm>
            <a:off x="5740149" y="3817079"/>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400" b="1" dirty="0">
                <a:solidFill>
                  <a:schemeClr val="bg1"/>
                </a:solidFill>
              </a:rPr>
              <a:t>OLED display</a:t>
            </a:r>
            <a:endParaRPr lang="en-US" dirty="0">
              <a:solidFill>
                <a:schemeClr val="bg1"/>
              </a:solidFill>
            </a:endParaRPr>
          </a:p>
        </p:txBody>
      </p:sp>
      <p:sp>
        <p:nvSpPr>
          <p:cNvPr id="56" name="Google Shape;1046;p66">
            <a:hlinkClick r:id="" action="ppaction://noaction"/>
            <a:extLst>
              <a:ext uri="{FF2B5EF4-FFF2-40B4-BE49-F238E27FC236}">
                <a16:creationId xmlns:a16="http://schemas.microsoft.com/office/drawing/2014/main" id="{22D5B7D2-F3E4-EFC0-A78B-0AB29408516D}"/>
              </a:ext>
            </a:extLst>
          </p:cNvPr>
          <p:cNvSpPr txBox="1">
            <a:spLocks/>
          </p:cNvSpPr>
          <p:nvPr/>
        </p:nvSpPr>
        <p:spPr>
          <a:xfrm>
            <a:off x="1043326" y="3817079"/>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02</a:t>
            </a:r>
          </a:p>
        </p:txBody>
      </p:sp>
      <p:sp>
        <p:nvSpPr>
          <p:cNvPr id="57" name="Google Shape;1047;p66">
            <a:hlinkClick r:id="" action="ppaction://noaction"/>
            <a:extLst>
              <a:ext uri="{FF2B5EF4-FFF2-40B4-BE49-F238E27FC236}">
                <a16:creationId xmlns:a16="http://schemas.microsoft.com/office/drawing/2014/main" id="{451EA89E-F7CE-04F0-8E6C-448F5A124E3E}"/>
              </a:ext>
            </a:extLst>
          </p:cNvPr>
          <p:cNvSpPr txBox="1">
            <a:spLocks/>
          </p:cNvSpPr>
          <p:nvPr/>
        </p:nvSpPr>
        <p:spPr>
          <a:xfrm>
            <a:off x="1043326" y="2548548"/>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01</a:t>
            </a:r>
          </a:p>
        </p:txBody>
      </p:sp>
      <p:grpSp>
        <p:nvGrpSpPr>
          <p:cNvPr id="58" name="Google Shape;1048;p66">
            <a:extLst>
              <a:ext uri="{FF2B5EF4-FFF2-40B4-BE49-F238E27FC236}">
                <a16:creationId xmlns:a16="http://schemas.microsoft.com/office/drawing/2014/main" id="{AC322F94-6274-1065-1926-544F9727BF4B}"/>
              </a:ext>
            </a:extLst>
          </p:cNvPr>
          <p:cNvGrpSpPr/>
          <p:nvPr/>
        </p:nvGrpSpPr>
        <p:grpSpPr>
          <a:xfrm flipH="1">
            <a:off x="1745478" y="2627105"/>
            <a:ext cx="337856" cy="93999"/>
            <a:chOff x="5963614" y="809024"/>
            <a:chExt cx="339690" cy="94500"/>
          </a:xfrm>
        </p:grpSpPr>
        <p:sp>
          <p:nvSpPr>
            <p:cNvPr id="59" name="Google Shape;1049;p66">
              <a:extLst>
                <a:ext uri="{FF2B5EF4-FFF2-40B4-BE49-F238E27FC236}">
                  <a16:creationId xmlns:a16="http://schemas.microsoft.com/office/drawing/2014/main" id="{C83CB275-48BB-A3E7-043E-E85FB84B1ED7}"/>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50;p66">
              <a:extLst>
                <a:ext uri="{FF2B5EF4-FFF2-40B4-BE49-F238E27FC236}">
                  <a16:creationId xmlns:a16="http://schemas.microsoft.com/office/drawing/2014/main" id="{3F55A9A7-D0F6-D858-DAD6-B2C3BCCC2033}"/>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1051;p66">
            <a:extLst>
              <a:ext uri="{FF2B5EF4-FFF2-40B4-BE49-F238E27FC236}">
                <a16:creationId xmlns:a16="http://schemas.microsoft.com/office/drawing/2014/main" id="{93CA2F92-4A53-5646-9F8A-07A9567220BB}"/>
              </a:ext>
            </a:extLst>
          </p:cNvPr>
          <p:cNvGrpSpPr/>
          <p:nvPr/>
        </p:nvGrpSpPr>
        <p:grpSpPr>
          <a:xfrm flipH="1">
            <a:off x="1745478" y="3937178"/>
            <a:ext cx="337856" cy="93999"/>
            <a:chOff x="5963614" y="809024"/>
            <a:chExt cx="339690" cy="94500"/>
          </a:xfrm>
        </p:grpSpPr>
        <p:sp>
          <p:nvSpPr>
            <p:cNvPr id="62" name="Google Shape;1052;p66">
              <a:extLst>
                <a:ext uri="{FF2B5EF4-FFF2-40B4-BE49-F238E27FC236}">
                  <a16:creationId xmlns:a16="http://schemas.microsoft.com/office/drawing/2014/main" id="{8890FFCE-EAAD-AE66-1F67-EA40E25B3996}"/>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53;p66">
              <a:extLst>
                <a:ext uri="{FF2B5EF4-FFF2-40B4-BE49-F238E27FC236}">
                  <a16:creationId xmlns:a16="http://schemas.microsoft.com/office/drawing/2014/main" id="{18997176-B553-C8D5-8292-A6DB439E0606}"/>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57;p66">
            <a:extLst>
              <a:ext uri="{FF2B5EF4-FFF2-40B4-BE49-F238E27FC236}">
                <a16:creationId xmlns:a16="http://schemas.microsoft.com/office/drawing/2014/main" id="{00EA6DCF-B91E-E170-FE5E-ED16665FB58F}"/>
              </a:ext>
            </a:extLst>
          </p:cNvPr>
          <p:cNvGrpSpPr/>
          <p:nvPr/>
        </p:nvGrpSpPr>
        <p:grpSpPr>
          <a:xfrm flipH="1">
            <a:off x="5402278" y="2627105"/>
            <a:ext cx="337856" cy="93999"/>
            <a:chOff x="5963614" y="809024"/>
            <a:chExt cx="339690" cy="94500"/>
          </a:xfrm>
        </p:grpSpPr>
        <p:sp>
          <p:nvSpPr>
            <p:cNvPr id="1092" name="Google Shape;1058;p66">
              <a:extLst>
                <a:ext uri="{FF2B5EF4-FFF2-40B4-BE49-F238E27FC236}">
                  <a16:creationId xmlns:a16="http://schemas.microsoft.com/office/drawing/2014/main" id="{9D354029-EEF8-EAC8-0A90-1DFC3F1C71B3}"/>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59;p66">
              <a:extLst>
                <a:ext uri="{FF2B5EF4-FFF2-40B4-BE49-F238E27FC236}">
                  <a16:creationId xmlns:a16="http://schemas.microsoft.com/office/drawing/2014/main" id="{D27A0173-6238-4902-FBB3-5642DB1B6B5B}"/>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60;p66">
            <a:extLst>
              <a:ext uri="{FF2B5EF4-FFF2-40B4-BE49-F238E27FC236}">
                <a16:creationId xmlns:a16="http://schemas.microsoft.com/office/drawing/2014/main" id="{99258891-AB9D-BE32-E1FD-068E128E7D31}"/>
              </a:ext>
            </a:extLst>
          </p:cNvPr>
          <p:cNvGrpSpPr/>
          <p:nvPr/>
        </p:nvGrpSpPr>
        <p:grpSpPr>
          <a:xfrm flipH="1">
            <a:off x="5402278" y="3937178"/>
            <a:ext cx="337856" cy="93999"/>
            <a:chOff x="5963614" y="809024"/>
            <a:chExt cx="339690" cy="94500"/>
          </a:xfrm>
        </p:grpSpPr>
        <p:sp>
          <p:nvSpPr>
            <p:cNvPr id="1095" name="Google Shape;1061;p66">
              <a:extLst>
                <a:ext uri="{FF2B5EF4-FFF2-40B4-BE49-F238E27FC236}">
                  <a16:creationId xmlns:a16="http://schemas.microsoft.com/office/drawing/2014/main" id="{2D8BBF65-68F7-60CB-9CF0-EAD64A4C1F48}"/>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62;p66">
              <a:extLst>
                <a:ext uri="{FF2B5EF4-FFF2-40B4-BE49-F238E27FC236}">
                  <a16:creationId xmlns:a16="http://schemas.microsoft.com/office/drawing/2014/main" id="{FD756D0C-14BB-3DB1-92F9-4DADB7ECBE89}"/>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01" name="Picture 1100">
            <a:extLst>
              <a:ext uri="{FF2B5EF4-FFF2-40B4-BE49-F238E27FC236}">
                <a16:creationId xmlns:a16="http://schemas.microsoft.com/office/drawing/2014/main" id="{4217A50C-D82B-A47B-0FA2-E9A5D87B9409}"/>
              </a:ext>
            </a:extLst>
          </p:cNvPr>
          <p:cNvPicPr>
            <a:picLocks noChangeAspect="1"/>
          </p:cNvPicPr>
          <p:nvPr/>
        </p:nvPicPr>
        <p:blipFill>
          <a:blip r:embed="rId4"/>
          <a:srcRect/>
          <a:stretch/>
        </p:blipFill>
        <p:spPr>
          <a:xfrm rot="1131030">
            <a:off x="2047675" y="2830694"/>
            <a:ext cx="1263470" cy="812900"/>
          </a:xfrm>
          <a:prstGeom prst="rect">
            <a:avLst/>
          </a:prstGeom>
        </p:spPr>
      </p:pic>
      <p:pic>
        <p:nvPicPr>
          <p:cNvPr id="1103" name="Picture 1102">
            <a:extLst>
              <a:ext uri="{FF2B5EF4-FFF2-40B4-BE49-F238E27FC236}">
                <a16:creationId xmlns:a16="http://schemas.microsoft.com/office/drawing/2014/main" id="{190510A7-7E7F-A0E9-0084-E4D8D79C79DF}"/>
              </a:ext>
            </a:extLst>
          </p:cNvPr>
          <p:cNvPicPr>
            <a:picLocks noChangeAspect="1"/>
          </p:cNvPicPr>
          <p:nvPr/>
        </p:nvPicPr>
        <p:blipFill>
          <a:blip r:embed="rId5"/>
          <a:srcRect/>
          <a:stretch/>
        </p:blipFill>
        <p:spPr>
          <a:xfrm rot="5400000">
            <a:off x="2698855" y="3615975"/>
            <a:ext cx="422421" cy="1575963"/>
          </a:xfrm>
          <a:prstGeom prst="rect">
            <a:avLst/>
          </a:prstGeom>
        </p:spPr>
      </p:pic>
      <p:pic>
        <p:nvPicPr>
          <p:cNvPr id="1105" name="Picture 1104">
            <a:extLst>
              <a:ext uri="{FF2B5EF4-FFF2-40B4-BE49-F238E27FC236}">
                <a16:creationId xmlns:a16="http://schemas.microsoft.com/office/drawing/2014/main" id="{3E5E15FF-FB41-007F-C777-F79889CA5F8D}"/>
              </a:ext>
            </a:extLst>
          </p:cNvPr>
          <p:cNvPicPr>
            <a:picLocks noChangeAspect="1"/>
          </p:cNvPicPr>
          <p:nvPr/>
        </p:nvPicPr>
        <p:blipFill>
          <a:blip r:embed="rId6"/>
          <a:srcRect/>
          <a:stretch/>
        </p:blipFill>
        <p:spPr>
          <a:xfrm>
            <a:off x="5796547" y="2781913"/>
            <a:ext cx="1159705" cy="1038373"/>
          </a:xfrm>
          <a:prstGeom prst="rect">
            <a:avLst/>
          </a:prstGeom>
        </p:spPr>
      </p:pic>
      <p:pic>
        <p:nvPicPr>
          <p:cNvPr id="1107" name="Picture 1106">
            <a:extLst>
              <a:ext uri="{FF2B5EF4-FFF2-40B4-BE49-F238E27FC236}">
                <a16:creationId xmlns:a16="http://schemas.microsoft.com/office/drawing/2014/main" id="{C7C968CF-A106-9617-2C02-DE7D5B514FD1}"/>
              </a:ext>
            </a:extLst>
          </p:cNvPr>
          <p:cNvPicPr>
            <a:picLocks noChangeAspect="1"/>
          </p:cNvPicPr>
          <p:nvPr/>
        </p:nvPicPr>
        <p:blipFill>
          <a:blip r:embed="rId7"/>
          <a:srcRect/>
          <a:stretch/>
        </p:blipFill>
        <p:spPr>
          <a:xfrm>
            <a:off x="7055430" y="3842971"/>
            <a:ext cx="1204742" cy="903555"/>
          </a:xfrm>
          <a:prstGeom prst="rect">
            <a:avLst/>
          </a:prstGeom>
        </p:spPr>
      </p:pic>
    </p:spTree>
    <p:extLst>
      <p:ext uri="{BB962C8B-B14F-4D97-AF65-F5344CB8AC3E}">
        <p14:creationId xmlns:p14="http://schemas.microsoft.com/office/powerpoint/2010/main" val="198111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p68"/>
          <p:cNvSpPr/>
          <p:nvPr/>
        </p:nvSpPr>
        <p:spPr>
          <a:xfrm>
            <a:off x="9541648" y="1760895"/>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rot="19470676" flipH="1">
            <a:off x="-1223335" y="222817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8"/>
          <p:cNvSpPr/>
          <p:nvPr/>
        </p:nvSpPr>
        <p:spPr>
          <a:xfrm>
            <a:off x="5890355" y="5563239"/>
            <a:ext cx="60951" cy="52551"/>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accent2"/>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9257814" y="441244"/>
            <a:ext cx="7704000" cy="1202601"/>
          </a:xfrm>
          <a:prstGeom prst="roundRect">
            <a:avLst>
              <a:gd name="adj" fmla="val 5229"/>
            </a:avLst>
          </a:prstGeom>
          <a:solidFill>
            <a:schemeClr val="lt1"/>
          </a:solidFill>
          <a:ln w="9525" cap="flat" cmpd="sng">
            <a:solidFill>
              <a:schemeClr val="accent6"/>
            </a:solidFill>
            <a:prstDash val="solid"/>
            <a:round/>
            <a:headEnd type="none" w="sm" len="sm"/>
            <a:tailEnd type="none" w="sm" len="sm"/>
          </a:ln>
          <a:effectLst>
            <a:outerShdw blurRad="57150"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68"/>
          <p:cNvSpPr txBox="1">
            <a:spLocks noGrp="1"/>
          </p:cNvSpPr>
          <p:nvPr>
            <p:ph type="subTitle" idx="1"/>
          </p:nvPr>
        </p:nvSpPr>
        <p:spPr>
          <a:xfrm>
            <a:off x="9271431" y="743457"/>
            <a:ext cx="7581423" cy="877705"/>
          </a:xfrm>
          <a:prstGeom prst="rect">
            <a:avLst/>
          </a:prstGeom>
        </p:spPr>
        <p:txBody>
          <a:bodyPr spcFirstLastPara="1" wrap="square" lIns="91425" tIns="91425" rIns="91425" bIns="91425" anchor="ctr"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1600" dirty="0"/>
              <a:t>In this project, we will control a DC motor based on the input from a motion sensor (PIR sensor) using an ESP32 board. When motion is detected by the PIR sensor, the DC motor will be activated, and it will stop once the motion is no longer detected.</a:t>
            </a:r>
            <a:endParaRPr lang="en-US" altLang="en-US" sz="2800" dirty="0"/>
          </a:p>
        </p:txBody>
      </p:sp>
      <p:sp>
        <p:nvSpPr>
          <p:cNvPr id="1124" name="Google Shape;1124;p68"/>
          <p:cNvSpPr/>
          <p:nvPr/>
        </p:nvSpPr>
        <p:spPr>
          <a:xfrm rot="5400000">
            <a:off x="8140505" y="2487481"/>
            <a:ext cx="3309000" cy="4368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a:effectLst>
            <a:outerShdw blurRad="242888"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8"/>
          <p:cNvSpPr txBox="1">
            <a:spLocks noGrp="1"/>
          </p:cNvSpPr>
          <p:nvPr>
            <p:ph type="title"/>
          </p:nvPr>
        </p:nvSpPr>
        <p:spPr>
          <a:xfrm>
            <a:off x="7124959" y="5290814"/>
            <a:ext cx="2994600" cy="25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—SOMEONE FAMOUS</a:t>
            </a:r>
            <a:endParaRPr dirty="0"/>
          </a:p>
        </p:txBody>
      </p:sp>
      <p:grpSp>
        <p:nvGrpSpPr>
          <p:cNvPr id="1126" name="Google Shape;1126;p68"/>
          <p:cNvGrpSpPr/>
          <p:nvPr/>
        </p:nvGrpSpPr>
        <p:grpSpPr>
          <a:xfrm>
            <a:off x="-1151555" y="4247685"/>
            <a:ext cx="627083" cy="436814"/>
            <a:chOff x="5779976" y="1418876"/>
            <a:chExt cx="421200" cy="293400"/>
          </a:xfrm>
        </p:grpSpPr>
        <p:sp>
          <p:nvSpPr>
            <p:cNvPr id="1127" name="Google Shape;1127;p68"/>
            <p:cNvSpPr/>
            <p:nvPr/>
          </p:nvSpPr>
          <p:spPr>
            <a:xfrm>
              <a:off x="5779976" y="1418876"/>
              <a:ext cx="421200" cy="2934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8"/>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129" name="Google Shape;1129;p68"/>
          <p:cNvGrpSpPr/>
          <p:nvPr/>
        </p:nvGrpSpPr>
        <p:grpSpPr>
          <a:xfrm>
            <a:off x="-1236650" y="1042545"/>
            <a:ext cx="891300" cy="486300"/>
            <a:chOff x="6930163" y="1358338"/>
            <a:chExt cx="891300" cy="486300"/>
          </a:xfrm>
        </p:grpSpPr>
        <p:sp>
          <p:nvSpPr>
            <p:cNvPr id="1130" name="Google Shape;1130;p68"/>
            <p:cNvSpPr/>
            <p:nvPr/>
          </p:nvSpPr>
          <p:spPr>
            <a:xfrm>
              <a:off x="6930163" y="1358338"/>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1" name="Google Shape;1131;p68"/>
            <p:cNvGrpSpPr/>
            <p:nvPr/>
          </p:nvGrpSpPr>
          <p:grpSpPr>
            <a:xfrm>
              <a:off x="7109579" y="1554476"/>
              <a:ext cx="532464" cy="94014"/>
              <a:chOff x="4703325" y="2297975"/>
              <a:chExt cx="242525" cy="42825"/>
            </a:xfrm>
          </p:grpSpPr>
          <p:sp>
            <p:nvSpPr>
              <p:cNvPr id="1132" name="Google Shape;1132;p68"/>
              <p:cNvSpPr/>
              <p:nvPr/>
            </p:nvSpPr>
            <p:spPr>
              <a:xfrm>
                <a:off x="4703325" y="2297975"/>
                <a:ext cx="50225" cy="42825"/>
              </a:xfrm>
              <a:custGeom>
                <a:avLst/>
                <a:gdLst/>
                <a:ahLst/>
                <a:cxnLst/>
                <a:rect l="l" t="t" r="r" b="b"/>
                <a:pathLst>
                  <a:path w="2009" h="1713" extrusionOk="0">
                    <a:moveTo>
                      <a:pt x="1141" y="1"/>
                    </a:moveTo>
                    <a:cubicBezTo>
                      <a:pt x="571" y="1"/>
                      <a:pt x="0" y="298"/>
                      <a:pt x="0" y="868"/>
                    </a:cubicBezTo>
                    <a:cubicBezTo>
                      <a:pt x="0" y="1439"/>
                      <a:pt x="571" y="1713"/>
                      <a:pt x="1141" y="1713"/>
                    </a:cubicBezTo>
                    <a:cubicBezTo>
                      <a:pt x="1712" y="1713"/>
                      <a:pt x="2009" y="1439"/>
                      <a:pt x="2009" y="868"/>
                    </a:cubicBezTo>
                    <a:cubicBezTo>
                      <a:pt x="2009" y="298"/>
                      <a:pt x="1712" y="1"/>
                      <a:pt x="1141"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8"/>
              <p:cNvSpPr/>
              <p:nvPr/>
            </p:nvSpPr>
            <p:spPr>
              <a:xfrm>
                <a:off x="4803175" y="2297975"/>
                <a:ext cx="42825" cy="42825"/>
              </a:xfrm>
              <a:custGeom>
                <a:avLst/>
                <a:gdLst/>
                <a:ahLst/>
                <a:cxnLst/>
                <a:rect l="l" t="t" r="r" b="b"/>
                <a:pathLst>
                  <a:path w="1713" h="1713" extrusionOk="0">
                    <a:moveTo>
                      <a:pt x="868" y="1"/>
                    </a:moveTo>
                    <a:cubicBezTo>
                      <a:pt x="297" y="1"/>
                      <a:pt x="0" y="298"/>
                      <a:pt x="0" y="868"/>
                    </a:cubicBezTo>
                    <a:cubicBezTo>
                      <a:pt x="0" y="1439"/>
                      <a:pt x="297" y="1713"/>
                      <a:pt x="868" y="1713"/>
                    </a:cubicBezTo>
                    <a:cubicBezTo>
                      <a:pt x="1438" y="1713"/>
                      <a:pt x="1712" y="1439"/>
                      <a:pt x="1712" y="868"/>
                    </a:cubicBezTo>
                    <a:cubicBezTo>
                      <a:pt x="1712" y="298"/>
                      <a:pt x="1438" y="1"/>
                      <a:pt x="868"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8"/>
              <p:cNvSpPr/>
              <p:nvPr/>
            </p:nvSpPr>
            <p:spPr>
              <a:xfrm>
                <a:off x="4896175" y="2297975"/>
                <a:ext cx="49675" cy="42825"/>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5" name="Google Shape;1135;p68"/>
          <p:cNvSpPr/>
          <p:nvPr/>
        </p:nvSpPr>
        <p:spPr>
          <a:xfrm>
            <a:off x="9576605" y="4524890"/>
            <a:ext cx="270900" cy="270900"/>
          </a:xfrm>
          <a:prstGeom prst="ellipse">
            <a:avLst/>
          </a:prstGeom>
          <a:solidFill>
            <a:schemeClr val="dk1"/>
          </a:solidFill>
          <a:ln>
            <a:noFill/>
          </a:ln>
          <a:effectLst>
            <a:outerShdw blurRad="157163" dist="85725" dir="5400000" algn="bl" rotWithShape="0">
              <a:schemeClr val="dk1">
                <a:alpha val="38000"/>
              </a:schemeClr>
            </a:outerShdw>
            <a:reflection stA="24000" endPos="30000" dist="1524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8"/>
          <p:cNvSpPr/>
          <p:nvPr/>
        </p:nvSpPr>
        <p:spPr>
          <a:xfrm>
            <a:off x="-314928" y="3576771"/>
            <a:ext cx="94500" cy="945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8"/>
          <p:cNvSpPr/>
          <p:nvPr/>
        </p:nvSpPr>
        <p:spPr>
          <a:xfrm>
            <a:off x="-970431" y="6244156"/>
            <a:ext cx="60900" cy="609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8"/>
          <p:cNvSpPr/>
          <p:nvPr/>
        </p:nvSpPr>
        <p:spPr>
          <a:xfrm>
            <a:off x="9816091" y="0"/>
            <a:ext cx="55214" cy="47037"/>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68"/>
          <p:cNvGrpSpPr/>
          <p:nvPr/>
        </p:nvGrpSpPr>
        <p:grpSpPr>
          <a:xfrm>
            <a:off x="9372569" y="527635"/>
            <a:ext cx="2008800" cy="146100"/>
            <a:chOff x="847125" y="3296850"/>
            <a:chExt cx="2008800" cy="146100"/>
          </a:xfrm>
        </p:grpSpPr>
        <p:sp>
          <p:nvSpPr>
            <p:cNvPr id="1140" name="Google Shape;1140;p68"/>
            <p:cNvSpPr/>
            <p:nvPr/>
          </p:nvSpPr>
          <p:spPr>
            <a:xfrm>
              <a:off x="847125" y="3296850"/>
              <a:ext cx="2008800" cy="146100"/>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68"/>
            <p:cNvGrpSpPr/>
            <p:nvPr/>
          </p:nvGrpSpPr>
          <p:grpSpPr>
            <a:xfrm rot="10800000" flipH="1">
              <a:off x="878209" y="3322949"/>
              <a:ext cx="429322" cy="93999"/>
              <a:chOff x="5795037" y="809024"/>
              <a:chExt cx="431653" cy="94500"/>
            </a:xfrm>
          </p:grpSpPr>
          <p:sp>
            <p:nvSpPr>
              <p:cNvPr id="1142" name="Google Shape;1142;p68"/>
              <p:cNvSpPr/>
              <p:nvPr/>
            </p:nvSpPr>
            <p:spPr>
              <a:xfrm>
                <a:off x="5795037" y="8090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8"/>
              <p:cNvSpPr/>
              <p:nvPr/>
            </p:nvSpPr>
            <p:spPr>
              <a:xfrm>
                <a:off x="5963614" y="8090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8"/>
              <p:cNvSpPr/>
              <p:nvPr/>
            </p:nvSpPr>
            <p:spPr>
              <a:xfrm>
                <a:off x="6132190" y="8090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5" name="Google Shape;1145;p68"/>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8">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8">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8">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019;p65">
            <a:extLst>
              <a:ext uri="{FF2B5EF4-FFF2-40B4-BE49-F238E27FC236}">
                <a16:creationId xmlns:a16="http://schemas.microsoft.com/office/drawing/2014/main" id="{54C673AB-E9B7-7A4E-3E9E-0756A40B961D}"/>
              </a:ext>
            </a:extLst>
          </p:cNvPr>
          <p:cNvSpPr txBox="1">
            <a:spLocks/>
          </p:cNvSpPr>
          <p:nvPr/>
        </p:nvSpPr>
        <p:spPr>
          <a:xfrm>
            <a:off x="44564" y="-592584"/>
            <a:ext cx="7704000" cy="572700"/>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Montserrat"/>
              <a:buNone/>
              <a:defRPr sz="16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9pPr>
          </a:lstStyle>
          <a:p>
            <a:r>
              <a:rPr lang="en-US" sz="1800" b="1" dirty="0">
                <a:solidFill>
                  <a:schemeClr val="bg1"/>
                </a:solidFill>
              </a:rPr>
              <a:t>Project: DC Motor Control with Motion Sensor Through ESP32</a:t>
            </a:r>
          </a:p>
        </p:txBody>
      </p:sp>
      <p:sp>
        <p:nvSpPr>
          <p:cNvPr id="41" name="Google Shape;1030;p66">
            <a:hlinkClick r:id="" action="ppaction://noaction"/>
            <a:extLst>
              <a:ext uri="{FF2B5EF4-FFF2-40B4-BE49-F238E27FC236}">
                <a16:creationId xmlns:a16="http://schemas.microsoft.com/office/drawing/2014/main" id="{B65BB3CE-3393-4EC4-5A2F-1E79B4F0F3BA}"/>
              </a:ext>
            </a:extLst>
          </p:cNvPr>
          <p:cNvSpPr txBox="1">
            <a:spLocks/>
          </p:cNvSpPr>
          <p:nvPr/>
        </p:nvSpPr>
        <p:spPr>
          <a:xfrm>
            <a:off x="2857422" y="6790585"/>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05</a:t>
            </a:r>
          </a:p>
        </p:txBody>
      </p:sp>
      <p:sp>
        <p:nvSpPr>
          <p:cNvPr id="42" name="Google Shape;1031;p66">
            <a:hlinkClick r:id="" action="ppaction://noaction"/>
            <a:extLst>
              <a:ext uri="{FF2B5EF4-FFF2-40B4-BE49-F238E27FC236}">
                <a16:creationId xmlns:a16="http://schemas.microsoft.com/office/drawing/2014/main" id="{0DEA66FB-AE0B-B8D3-C2ED-68E4BB28A10B}"/>
              </a:ext>
            </a:extLst>
          </p:cNvPr>
          <p:cNvSpPr txBox="1">
            <a:spLocks/>
          </p:cNvSpPr>
          <p:nvPr/>
        </p:nvSpPr>
        <p:spPr>
          <a:xfrm>
            <a:off x="2857409" y="5522054"/>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04</a:t>
            </a:r>
          </a:p>
        </p:txBody>
      </p:sp>
      <p:sp>
        <p:nvSpPr>
          <p:cNvPr id="43" name="Google Shape;1032;p66">
            <a:hlinkClick r:id="" action="ppaction://noaction"/>
            <a:extLst>
              <a:ext uri="{FF2B5EF4-FFF2-40B4-BE49-F238E27FC236}">
                <a16:creationId xmlns:a16="http://schemas.microsoft.com/office/drawing/2014/main" id="{9D24DA17-9A12-7F43-71BA-6F337E6527DD}"/>
              </a:ext>
            </a:extLst>
          </p:cNvPr>
          <p:cNvSpPr txBox="1">
            <a:spLocks/>
          </p:cNvSpPr>
          <p:nvPr/>
        </p:nvSpPr>
        <p:spPr>
          <a:xfrm>
            <a:off x="337397" y="6790585"/>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DC Motor</a:t>
            </a:r>
          </a:p>
        </p:txBody>
      </p:sp>
      <p:sp>
        <p:nvSpPr>
          <p:cNvPr id="44" name="Google Shape;1033;p66">
            <a:hlinkClick r:id="" action="ppaction://noaction"/>
            <a:extLst>
              <a:ext uri="{FF2B5EF4-FFF2-40B4-BE49-F238E27FC236}">
                <a16:creationId xmlns:a16="http://schemas.microsoft.com/office/drawing/2014/main" id="{E2EE3E98-97EF-CC05-3810-AE40129C4769}"/>
              </a:ext>
            </a:extLst>
          </p:cNvPr>
          <p:cNvSpPr txBox="1">
            <a:spLocks/>
          </p:cNvSpPr>
          <p:nvPr/>
        </p:nvSpPr>
        <p:spPr>
          <a:xfrm>
            <a:off x="3945242" y="5522054"/>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L298N Motor Driver</a:t>
            </a:r>
          </a:p>
        </p:txBody>
      </p:sp>
      <p:sp>
        <p:nvSpPr>
          <p:cNvPr id="46" name="Google Shape;1035;p66">
            <a:hlinkClick r:id="" action="ppaction://noaction"/>
            <a:extLst>
              <a:ext uri="{FF2B5EF4-FFF2-40B4-BE49-F238E27FC236}">
                <a16:creationId xmlns:a16="http://schemas.microsoft.com/office/drawing/2014/main" id="{97991224-CBC5-B47D-287E-734AF371FAAF}"/>
              </a:ext>
            </a:extLst>
          </p:cNvPr>
          <p:cNvSpPr txBox="1">
            <a:spLocks/>
          </p:cNvSpPr>
          <p:nvPr/>
        </p:nvSpPr>
        <p:spPr>
          <a:xfrm>
            <a:off x="1395864" y="691517"/>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R="0" algn="l" rtl="0">
              <a:spcBef>
                <a:spcPts val="0"/>
              </a:spcBef>
              <a:spcAft>
                <a:spcPts val="0"/>
              </a:spcAft>
            </a:pPr>
            <a:r>
              <a:rPr lang="en-US" sz="1800" b="0" i="0" dirty="0" err="1">
                <a:solidFill>
                  <a:srgbClr val="F1F0FF"/>
                </a:solidFill>
                <a:effectLst/>
                <a:latin typeface="Arial" panose="020B0604020202020204" pitchFamily="34" charset="0"/>
                <a:ea typeface="Arial" panose="020B0604020202020204" pitchFamily="34" charset="0"/>
                <a:cs typeface="Arial" panose="020B0604020202020204" pitchFamily="34" charset="0"/>
              </a:rPr>
              <a:t>Ardiuno</a:t>
            </a:r>
            <a:r>
              <a:rPr lang="en-US" sz="1800" b="0" i="0" dirty="0">
                <a:solidFill>
                  <a:srgbClr val="F1F0FF"/>
                </a:solidFill>
                <a:effectLst/>
                <a:latin typeface="Arial" panose="020B0604020202020204" pitchFamily="34" charset="0"/>
                <a:ea typeface="Arial" panose="020B0604020202020204" pitchFamily="34" charset="0"/>
                <a:cs typeface="Arial" panose="020B0604020202020204" pitchFamily="34" charset="0"/>
              </a:rPr>
              <a:t> Uno</a:t>
            </a:r>
            <a:endParaRPr lang="en-US" dirty="0">
              <a:effectLst/>
            </a:endParaRPr>
          </a:p>
        </p:txBody>
      </p:sp>
      <p:sp>
        <p:nvSpPr>
          <p:cNvPr id="47" name="Google Shape;1036;p66">
            <a:hlinkClick r:id="" action="ppaction://noaction"/>
            <a:extLst>
              <a:ext uri="{FF2B5EF4-FFF2-40B4-BE49-F238E27FC236}">
                <a16:creationId xmlns:a16="http://schemas.microsoft.com/office/drawing/2014/main" id="{5C58D1B7-B466-8DE1-502B-6AF416534CD2}"/>
              </a:ext>
            </a:extLst>
          </p:cNvPr>
          <p:cNvSpPr txBox="1">
            <a:spLocks/>
          </p:cNvSpPr>
          <p:nvPr/>
        </p:nvSpPr>
        <p:spPr>
          <a:xfrm>
            <a:off x="3945245" y="6790585"/>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PIR Motion Sensor</a:t>
            </a:r>
          </a:p>
        </p:txBody>
      </p:sp>
      <p:sp>
        <p:nvSpPr>
          <p:cNvPr id="56" name="Google Shape;1046;p66">
            <a:hlinkClick r:id="" action="ppaction://noaction"/>
            <a:extLst>
              <a:ext uri="{FF2B5EF4-FFF2-40B4-BE49-F238E27FC236}">
                <a16:creationId xmlns:a16="http://schemas.microsoft.com/office/drawing/2014/main" id="{22D5B7D2-F3E4-EFC0-A78B-0AB29408516D}"/>
              </a:ext>
            </a:extLst>
          </p:cNvPr>
          <p:cNvSpPr txBox="1">
            <a:spLocks/>
          </p:cNvSpPr>
          <p:nvPr/>
        </p:nvSpPr>
        <p:spPr>
          <a:xfrm>
            <a:off x="-751578" y="6790585"/>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02</a:t>
            </a:r>
          </a:p>
        </p:txBody>
      </p:sp>
      <p:sp>
        <p:nvSpPr>
          <p:cNvPr id="57" name="Google Shape;1047;p66">
            <a:hlinkClick r:id="" action="ppaction://noaction"/>
            <a:extLst>
              <a:ext uri="{FF2B5EF4-FFF2-40B4-BE49-F238E27FC236}">
                <a16:creationId xmlns:a16="http://schemas.microsoft.com/office/drawing/2014/main" id="{451EA89E-F7CE-04F0-8E6C-448F5A124E3E}"/>
              </a:ext>
            </a:extLst>
          </p:cNvPr>
          <p:cNvSpPr txBox="1">
            <a:spLocks/>
          </p:cNvSpPr>
          <p:nvPr/>
        </p:nvSpPr>
        <p:spPr>
          <a:xfrm>
            <a:off x="306889" y="691517"/>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01</a:t>
            </a:r>
          </a:p>
        </p:txBody>
      </p:sp>
      <p:grpSp>
        <p:nvGrpSpPr>
          <p:cNvPr id="58" name="Google Shape;1048;p66">
            <a:extLst>
              <a:ext uri="{FF2B5EF4-FFF2-40B4-BE49-F238E27FC236}">
                <a16:creationId xmlns:a16="http://schemas.microsoft.com/office/drawing/2014/main" id="{AC322F94-6274-1065-1926-544F9727BF4B}"/>
              </a:ext>
            </a:extLst>
          </p:cNvPr>
          <p:cNvGrpSpPr/>
          <p:nvPr/>
        </p:nvGrpSpPr>
        <p:grpSpPr>
          <a:xfrm flipH="1">
            <a:off x="1009041" y="770074"/>
            <a:ext cx="337856" cy="93999"/>
            <a:chOff x="5963614" y="809024"/>
            <a:chExt cx="339690" cy="94500"/>
          </a:xfrm>
        </p:grpSpPr>
        <p:sp>
          <p:nvSpPr>
            <p:cNvPr id="59" name="Google Shape;1049;p66">
              <a:extLst>
                <a:ext uri="{FF2B5EF4-FFF2-40B4-BE49-F238E27FC236}">
                  <a16:creationId xmlns:a16="http://schemas.microsoft.com/office/drawing/2014/main" id="{C83CB275-48BB-A3E7-043E-E85FB84B1ED7}"/>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50;p66">
              <a:extLst>
                <a:ext uri="{FF2B5EF4-FFF2-40B4-BE49-F238E27FC236}">
                  <a16:creationId xmlns:a16="http://schemas.microsoft.com/office/drawing/2014/main" id="{3F55A9A7-D0F6-D858-DAD6-B2C3BCCC2033}"/>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1051;p66">
            <a:extLst>
              <a:ext uri="{FF2B5EF4-FFF2-40B4-BE49-F238E27FC236}">
                <a16:creationId xmlns:a16="http://schemas.microsoft.com/office/drawing/2014/main" id="{93CA2F92-4A53-5646-9F8A-07A9567220BB}"/>
              </a:ext>
            </a:extLst>
          </p:cNvPr>
          <p:cNvGrpSpPr/>
          <p:nvPr/>
        </p:nvGrpSpPr>
        <p:grpSpPr>
          <a:xfrm flipH="1">
            <a:off x="-49426" y="6910684"/>
            <a:ext cx="337856" cy="93999"/>
            <a:chOff x="5963614" y="809024"/>
            <a:chExt cx="339690" cy="94500"/>
          </a:xfrm>
        </p:grpSpPr>
        <p:sp>
          <p:nvSpPr>
            <p:cNvPr id="62" name="Google Shape;1052;p66">
              <a:extLst>
                <a:ext uri="{FF2B5EF4-FFF2-40B4-BE49-F238E27FC236}">
                  <a16:creationId xmlns:a16="http://schemas.microsoft.com/office/drawing/2014/main" id="{8890FFCE-EAAD-AE66-1F67-EA40E25B3996}"/>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53;p66">
              <a:extLst>
                <a:ext uri="{FF2B5EF4-FFF2-40B4-BE49-F238E27FC236}">
                  <a16:creationId xmlns:a16="http://schemas.microsoft.com/office/drawing/2014/main" id="{18997176-B553-C8D5-8292-A6DB439E0606}"/>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57;p66">
            <a:extLst>
              <a:ext uri="{FF2B5EF4-FFF2-40B4-BE49-F238E27FC236}">
                <a16:creationId xmlns:a16="http://schemas.microsoft.com/office/drawing/2014/main" id="{00EA6DCF-B91E-E170-FE5E-ED16665FB58F}"/>
              </a:ext>
            </a:extLst>
          </p:cNvPr>
          <p:cNvGrpSpPr/>
          <p:nvPr/>
        </p:nvGrpSpPr>
        <p:grpSpPr>
          <a:xfrm flipH="1">
            <a:off x="3607374" y="5600611"/>
            <a:ext cx="337856" cy="93999"/>
            <a:chOff x="5963614" y="809024"/>
            <a:chExt cx="339690" cy="94500"/>
          </a:xfrm>
        </p:grpSpPr>
        <p:sp>
          <p:nvSpPr>
            <p:cNvPr id="1092" name="Google Shape;1058;p66">
              <a:extLst>
                <a:ext uri="{FF2B5EF4-FFF2-40B4-BE49-F238E27FC236}">
                  <a16:creationId xmlns:a16="http://schemas.microsoft.com/office/drawing/2014/main" id="{9D354029-EEF8-EAC8-0A90-1DFC3F1C71B3}"/>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59;p66">
              <a:extLst>
                <a:ext uri="{FF2B5EF4-FFF2-40B4-BE49-F238E27FC236}">
                  <a16:creationId xmlns:a16="http://schemas.microsoft.com/office/drawing/2014/main" id="{D27A0173-6238-4902-FBB3-5642DB1B6B5B}"/>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60;p66">
            <a:extLst>
              <a:ext uri="{FF2B5EF4-FFF2-40B4-BE49-F238E27FC236}">
                <a16:creationId xmlns:a16="http://schemas.microsoft.com/office/drawing/2014/main" id="{99258891-AB9D-BE32-E1FD-068E128E7D31}"/>
              </a:ext>
            </a:extLst>
          </p:cNvPr>
          <p:cNvGrpSpPr/>
          <p:nvPr/>
        </p:nvGrpSpPr>
        <p:grpSpPr>
          <a:xfrm flipH="1">
            <a:off x="3607374" y="6910684"/>
            <a:ext cx="337856" cy="93999"/>
            <a:chOff x="5963614" y="809024"/>
            <a:chExt cx="339690" cy="94500"/>
          </a:xfrm>
        </p:grpSpPr>
        <p:sp>
          <p:nvSpPr>
            <p:cNvPr id="1095" name="Google Shape;1061;p66">
              <a:extLst>
                <a:ext uri="{FF2B5EF4-FFF2-40B4-BE49-F238E27FC236}">
                  <a16:creationId xmlns:a16="http://schemas.microsoft.com/office/drawing/2014/main" id="{2D8BBF65-68F7-60CB-9CF0-EAD64A4C1F48}"/>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62;p66">
              <a:extLst>
                <a:ext uri="{FF2B5EF4-FFF2-40B4-BE49-F238E27FC236}">
                  <a16:creationId xmlns:a16="http://schemas.microsoft.com/office/drawing/2014/main" id="{FD756D0C-14BB-3DB1-92F9-4DADB7ECBE89}"/>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03" name="Picture 1102" descr="A yellow object with a grey metal part&#10;&#10;Description automatically generated with medium confidence">
            <a:extLst>
              <a:ext uri="{FF2B5EF4-FFF2-40B4-BE49-F238E27FC236}">
                <a16:creationId xmlns:a16="http://schemas.microsoft.com/office/drawing/2014/main" id="{190510A7-7E7F-A0E9-0084-E4D8D79C79DF}"/>
              </a:ext>
            </a:extLst>
          </p:cNvPr>
          <p:cNvPicPr>
            <a:picLocks noChangeAspect="1"/>
          </p:cNvPicPr>
          <p:nvPr/>
        </p:nvPicPr>
        <p:blipFill>
          <a:blip r:embed="rId4"/>
          <a:stretch>
            <a:fillRect/>
          </a:stretch>
        </p:blipFill>
        <p:spPr>
          <a:xfrm rot="20144964">
            <a:off x="61185" y="7066615"/>
            <a:ext cx="1106185" cy="765550"/>
          </a:xfrm>
          <a:prstGeom prst="rect">
            <a:avLst/>
          </a:prstGeom>
        </p:spPr>
      </p:pic>
      <p:pic>
        <p:nvPicPr>
          <p:cNvPr id="1105" name="Picture 1104" descr="A red and blue circuit board&#10;&#10;Description automatically generated">
            <a:extLst>
              <a:ext uri="{FF2B5EF4-FFF2-40B4-BE49-F238E27FC236}">
                <a16:creationId xmlns:a16="http://schemas.microsoft.com/office/drawing/2014/main" id="{3E5E15FF-FB41-007F-C777-F79889CA5F8D}"/>
              </a:ext>
            </a:extLst>
          </p:cNvPr>
          <p:cNvPicPr>
            <a:picLocks noChangeAspect="1"/>
          </p:cNvPicPr>
          <p:nvPr/>
        </p:nvPicPr>
        <p:blipFill>
          <a:blip r:embed="rId5"/>
          <a:stretch>
            <a:fillRect/>
          </a:stretch>
        </p:blipFill>
        <p:spPr>
          <a:xfrm>
            <a:off x="4001643" y="5755022"/>
            <a:ext cx="1159705" cy="1039168"/>
          </a:xfrm>
          <a:prstGeom prst="rect">
            <a:avLst/>
          </a:prstGeom>
        </p:spPr>
      </p:pic>
      <p:pic>
        <p:nvPicPr>
          <p:cNvPr id="1107" name="Picture 1106" descr="A close-up of a white object&#10;&#10;Description automatically generated">
            <a:extLst>
              <a:ext uri="{FF2B5EF4-FFF2-40B4-BE49-F238E27FC236}">
                <a16:creationId xmlns:a16="http://schemas.microsoft.com/office/drawing/2014/main" id="{C7C968CF-A106-9617-2C02-DE7D5B514FD1}"/>
              </a:ext>
            </a:extLst>
          </p:cNvPr>
          <p:cNvPicPr>
            <a:picLocks noChangeAspect="1"/>
          </p:cNvPicPr>
          <p:nvPr/>
        </p:nvPicPr>
        <p:blipFill>
          <a:blip r:embed="rId6"/>
          <a:stretch>
            <a:fillRect/>
          </a:stretch>
        </p:blipFill>
        <p:spPr>
          <a:xfrm>
            <a:off x="4368414" y="7046840"/>
            <a:ext cx="843885" cy="722456"/>
          </a:xfrm>
          <a:prstGeom prst="rect">
            <a:avLst/>
          </a:prstGeom>
        </p:spPr>
      </p:pic>
      <p:sp>
        <p:nvSpPr>
          <p:cNvPr id="5" name="TextBox 4">
            <a:extLst>
              <a:ext uri="{FF2B5EF4-FFF2-40B4-BE49-F238E27FC236}">
                <a16:creationId xmlns:a16="http://schemas.microsoft.com/office/drawing/2014/main" id="{959D792D-0A7D-BA3C-15B3-7DCC51217381}"/>
              </a:ext>
            </a:extLst>
          </p:cNvPr>
          <p:cNvSpPr txBox="1"/>
          <p:nvPr/>
        </p:nvSpPr>
        <p:spPr>
          <a:xfrm>
            <a:off x="408270" y="1051381"/>
            <a:ext cx="9163050" cy="523220"/>
          </a:xfrm>
          <a:prstGeom prst="rect">
            <a:avLst/>
          </a:prstGeom>
          <a:noFill/>
        </p:spPr>
        <p:txBody>
          <a:bodyPr wrap="square">
            <a:spAutoFit/>
          </a:bodyPr>
          <a:lstStyle/>
          <a:p>
            <a:r>
              <a:rPr lang="en-US" b="0" i="0" dirty="0">
                <a:solidFill>
                  <a:schemeClr val="bg1"/>
                </a:solidFill>
                <a:effectLst/>
                <a:latin typeface="Helvetica" panose="020B0604020202020204" pitchFamily="34" charset="0"/>
              </a:rPr>
              <a:t>Select your Board in </a:t>
            </a:r>
            <a:r>
              <a:rPr lang="en-US" b="1" i="0" dirty="0">
                <a:solidFill>
                  <a:schemeClr val="bg1"/>
                </a:solidFill>
                <a:effectLst/>
                <a:latin typeface="Helvetica" panose="020B0604020202020204" pitchFamily="34" charset="0"/>
              </a:rPr>
              <a:t>Tools</a:t>
            </a:r>
            <a:r>
              <a:rPr lang="en-US" b="0" i="0" dirty="0">
                <a:solidFill>
                  <a:schemeClr val="bg1"/>
                </a:solidFill>
                <a:effectLst/>
                <a:latin typeface="Helvetica" panose="020B0604020202020204" pitchFamily="34" charset="0"/>
              </a:rPr>
              <a:t> &gt; </a:t>
            </a:r>
            <a:r>
              <a:rPr lang="en-US" b="1" i="0" dirty="0">
                <a:solidFill>
                  <a:schemeClr val="bg1"/>
                </a:solidFill>
                <a:effectLst/>
                <a:latin typeface="Helvetica" panose="020B0604020202020204" pitchFamily="34" charset="0"/>
              </a:rPr>
              <a:t>Board</a:t>
            </a:r>
            <a:r>
              <a:rPr lang="en-US" b="0" i="0" dirty="0">
                <a:solidFill>
                  <a:schemeClr val="bg1"/>
                </a:solidFill>
                <a:effectLst/>
                <a:latin typeface="Helvetica" panose="020B0604020202020204" pitchFamily="34" charset="0"/>
              </a:rPr>
              <a:t> menu </a:t>
            </a:r>
          </a:p>
          <a:p>
            <a:r>
              <a:rPr lang="en-US" b="0" i="0" dirty="0">
                <a:solidFill>
                  <a:schemeClr val="bg1"/>
                </a:solidFill>
                <a:effectLst/>
                <a:latin typeface="Helvetica" panose="020B0604020202020204" pitchFamily="34" charset="0"/>
              </a:rPr>
              <a:t>(in my case it’s the</a:t>
            </a:r>
            <a:r>
              <a:rPr lang="en-US" b="1" i="0" dirty="0">
                <a:solidFill>
                  <a:schemeClr val="bg1"/>
                </a:solidFill>
                <a:effectLst/>
                <a:latin typeface="Helvetica" panose="020B0604020202020204" pitchFamily="34" charset="0"/>
              </a:rPr>
              <a:t> Arduino Uno</a:t>
            </a:r>
            <a:r>
              <a:rPr lang="en-US" b="0" i="0" dirty="0">
                <a:solidFill>
                  <a:schemeClr val="bg1"/>
                </a:solidFill>
                <a:effectLst/>
                <a:latin typeface="Helvetica" panose="020B0604020202020204" pitchFamily="34" charset="0"/>
              </a:rPr>
              <a:t>)</a:t>
            </a:r>
            <a:endParaRPr lang="en-US" dirty="0">
              <a:solidFill>
                <a:schemeClr val="bg1"/>
              </a:solidFill>
            </a:endParaRPr>
          </a:p>
        </p:txBody>
      </p:sp>
      <p:sp>
        <p:nvSpPr>
          <p:cNvPr id="12" name="TextBox 11">
            <a:extLst>
              <a:ext uri="{FF2B5EF4-FFF2-40B4-BE49-F238E27FC236}">
                <a16:creationId xmlns:a16="http://schemas.microsoft.com/office/drawing/2014/main" id="{20F60E08-25D0-D324-F6B3-CA28DC334B5A}"/>
              </a:ext>
            </a:extLst>
          </p:cNvPr>
          <p:cNvSpPr txBox="1"/>
          <p:nvPr/>
        </p:nvSpPr>
        <p:spPr>
          <a:xfrm>
            <a:off x="686342" y="1708211"/>
            <a:ext cx="2853718" cy="1600438"/>
          </a:xfrm>
          <a:prstGeom prst="rect">
            <a:avLst/>
          </a:prstGeom>
          <a:noFill/>
        </p:spPr>
        <p:txBody>
          <a:bodyPr wrap="square">
            <a:spAutoFit/>
          </a:bodyPr>
          <a:lstStyle/>
          <a:p>
            <a:pPr algn="l"/>
            <a:r>
              <a:rPr lang="en-US" b="0" i="0" dirty="0">
                <a:solidFill>
                  <a:schemeClr val="bg1"/>
                </a:solidFill>
                <a:effectLst/>
                <a:latin typeface="Helvetica" panose="020B0604020202020204" pitchFamily="34" charset="0"/>
              </a:rPr>
              <a:t>Select the Port (if you don’t see the COM Port in your Arduino IDE, you need to install the </a:t>
            </a:r>
            <a:r>
              <a:rPr lang="en-US" b="0" i="0" u="none" strike="noStrike" dirty="0">
                <a:solidFill>
                  <a:schemeClr val="accent3">
                    <a:lumMod val="50000"/>
                  </a:schemeClr>
                </a:solidFill>
                <a:effectLst/>
                <a:latin typeface="Helvetica" panose="020B0604020202020204" pitchFamily="34" charset="0"/>
                <a:hlinkClick r:id="rId7">
                  <a:extLst>
                    <a:ext uri="{A12FA001-AC4F-418D-AE19-62706E023703}">
                      <ahyp:hlinkClr xmlns:ahyp="http://schemas.microsoft.com/office/drawing/2018/hyperlinkcolor" val="tx"/>
                    </a:ext>
                  </a:extLst>
                </a:hlinkClick>
              </a:rPr>
              <a:t>CP210x USB to UART Bridge VCP Drivers</a:t>
            </a:r>
            <a:r>
              <a:rPr lang="en-US" b="0" i="0" dirty="0">
                <a:solidFill>
                  <a:schemeClr val="bg1"/>
                </a:solidFill>
                <a:effectLst/>
                <a:latin typeface="Helvetica" panose="020B0604020202020204" pitchFamily="34" charset="0"/>
              </a:rPr>
              <a:t>):</a:t>
            </a:r>
          </a:p>
          <a:p>
            <a:br>
              <a:rPr lang="en-US" b="0" i="0" dirty="0">
                <a:solidFill>
                  <a:schemeClr val="bg1"/>
                </a:solidFill>
                <a:effectLst/>
                <a:latin typeface="Helvetica" panose="020B0604020202020204" pitchFamily="34" charset="0"/>
              </a:rPr>
            </a:br>
            <a:endParaRPr lang="en-US" dirty="0">
              <a:solidFill>
                <a:schemeClr val="bg1"/>
              </a:solidFill>
            </a:endParaRPr>
          </a:p>
        </p:txBody>
      </p:sp>
      <p:pic>
        <p:nvPicPr>
          <p:cNvPr id="16" name="Picture 15" descr="A screenshot of a computer&#10;&#10;Description automatically generated">
            <a:extLst>
              <a:ext uri="{FF2B5EF4-FFF2-40B4-BE49-F238E27FC236}">
                <a16:creationId xmlns:a16="http://schemas.microsoft.com/office/drawing/2014/main" id="{FE37467A-5DC0-61BD-5E26-E110B24BFDEE}"/>
              </a:ext>
            </a:extLst>
          </p:cNvPr>
          <p:cNvPicPr>
            <a:picLocks noChangeAspect="1"/>
          </p:cNvPicPr>
          <p:nvPr/>
        </p:nvPicPr>
        <p:blipFill>
          <a:blip r:embed="rId8"/>
          <a:stretch>
            <a:fillRect/>
          </a:stretch>
        </p:blipFill>
        <p:spPr>
          <a:xfrm>
            <a:off x="722666" y="2901746"/>
            <a:ext cx="2877951" cy="1834851"/>
          </a:xfrm>
          <a:prstGeom prst="rect">
            <a:avLst/>
          </a:prstGeom>
        </p:spPr>
      </p:pic>
      <p:pic>
        <p:nvPicPr>
          <p:cNvPr id="4" name="Picture 3">
            <a:extLst>
              <a:ext uri="{FF2B5EF4-FFF2-40B4-BE49-F238E27FC236}">
                <a16:creationId xmlns:a16="http://schemas.microsoft.com/office/drawing/2014/main" id="{25D148C6-0447-5EA2-29AF-FF014637BF44}"/>
              </a:ext>
            </a:extLst>
          </p:cNvPr>
          <p:cNvPicPr>
            <a:picLocks noChangeAspect="1"/>
          </p:cNvPicPr>
          <p:nvPr/>
        </p:nvPicPr>
        <p:blipFill>
          <a:blip r:embed="rId9"/>
          <a:stretch>
            <a:fillRect/>
          </a:stretch>
        </p:blipFill>
        <p:spPr>
          <a:xfrm>
            <a:off x="3730709" y="1452350"/>
            <a:ext cx="4838796" cy="2060335"/>
          </a:xfrm>
          <a:prstGeom prst="rect">
            <a:avLst/>
          </a:prstGeom>
        </p:spPr>
      </p:pic>
      <p:pic>
        <p:nvPicPr>
          <p:cNvPr id="6" name="Picture 5">
            <a:extLst>
              <a:ext uri="{FF2B5EF4-FFF2-40B4-BE49-F238E27FC236}">
                <a16:creationId xmlns:a16="http://schemas.microsoft.com/office/drawing/2014/main" id="{30FBBA94-2565-6428-17BB-CCC85A25EA30}"/>
              </a:ext>
            </a:extLst>
          </p:cNvPr>
          <p:cNvPicPr>
            <a:picLocks noChangeAspect="1"/>
          </p:cNvPicPr>
          <p:nvPr/>
        </p:nvPicPr>
        <p:blipFill>
          <a:blip r:embed="rId10"/>
          <a:srcRect/>
          <a:stretch/>
        </p:blipFill>
        <p:spPr>
          <a:xfrm>
            <a:off x="4024626" y="320909"/>
            <a:ext cx="1426591" cy="1010872"/>
          </a:xfrm>
          <a:prstGeom prst="rect">
            <a:avLst/>
          </a:prstGeom>
        </p:spPr>
      </p:pic>
      <p:pic>
        <p:nvPicPr>
          <p:cNvPr id="7" name="Picture 6">
            <a:extLst>
              <a:ext uri="{FF2B5EF4-FFF2-40B4-BE49-F238E27FC236}">
                <a16:creationId xmlns:a16="http://schemas.microsoft.com/office/drawing/2014/main" id="{F686368B-36C4-A265-6902-183826374704}"/>
              </a:ext>
            </a:extLst>
          </p:cNvPr>
          <p:cNvPicPr>
            <a:picLocks noChangeAspect="1"/>
          </p:cNvPicPr>
          <p:nvPr/>
        </p:nvPicPr>
        <p:blipFill>
          <a:blip r:embed="rId11"/>
          <a:srcRect/>
          <a:stretch/>
        </p:blipFill>
        <p:spPr>
          <a:xfrm>
            <a:off x="10376969" y="2138957"/>
            <a:ext cx="436801" cy="916613"/>
          </a:xfrm>
          <a:prstGeom prst="rect">
            <a:avLst/>
          </a:prstGeom>
        </p:spPr>
      </p:pic>
    </p:spTree>
    <p:extLst>
      <p:ext uri="{BB962C8B-B14F-4D97-AF65-F5344CB8AC3E}">
        <p14:creationId xmlns:p14="http://schemas.microsoft.com/office/powerpoint/2010/main" val="5605734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p68"/>
          <p:cNvSpPr/>
          <p:nvPr/>
        </p:nvSpPr>
        <p:spPr>
          <a:xfrm>
            <a:off x="9541648" y="1760895"/>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rot="19470676" flipH="1">
            <a:off x="-1223335" y="222817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763627" y="714355"/>
            <a:ext cx="7704000" cy="3953103"/>
          </a:xfrm>
          <a:prstGeom prst="roundRect">
            <a:avLst>
              <a:gd name="adj" fmla="val 5229"/>
            </a:avLst>
          </a:prstGeom>
          <a:ln>
            <a:headEnd type="none" w="sm" len="sm"/>
            <a:tailEnd type="none" w="sm" len="sm"/>
          </a:ln>
        </p:spPr>
        <p:style>
          <a:lnRef idx="2">
            <a:schemeClr val="accent6">
              <a:shade val="50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68"/>
          <p:cNvSpPr txBox="1">
            <a:spLocks noGrp="1"/>
          </p:cNvSpPr>
          <p:nvPr>
            <p:ph type="subTitle" idx="1"/>
          </p:nvPr>
        </p:nvSpPr>
        <p:spPr>
          <a:xfrm>
            <a:off x="9224570" y="311054"/>
            <a:ext cx="1836100" cy="533750"/>
          </a:xfrm>
          <a:prstGeom prst="rect">
            <a:avLst/>
          </a:prstGeom>
        </p:spPr>
        <p:txBody>
          <a:bodyPr spcFirstLastPara="1" wrap="square" lIns="91425" tIns="91425" rIns="91425" bIns="91425" anchor="ctr"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800" dirty="0"/>
          </a:p>
        </p:txBody>
      </p:sp>
      <p:sp>
        <p:nvSpPr>
          <p:cNvPr id="1124" name="Google Shape;1124;p68"/>
          <p:cNvSpPr/>
          <p:nvPr/>
        </p:nvSpPr>
        <p:spPr>
          <a:xfrm rot="5400000">
            <a:off x="8140505" y="2487481"/>
            <a:ext cx="3309000" cy="4368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a:effectLst>
            <a:outerShdw blurRad="242888"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8"/>
          <p:cNvSpPr txBox="1">
            <a:spLocks noGrp="1"/>
          </p:cNvSpPr>
          <p:nvPr>
            <p:ph type="title"/>
          </p:nvPr>
        </p:nvSpPr>
        <p:spPr>
          <a:xfrm>
            <a:off x="7124959" y="5290814"/>
            <a:ext cx="2994600" cy="25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—SOMEONE FAMOUS</a:t>
            </a:r>
            <a:endParaRPr dirty="0"/>
          </a:p>
        </p:txBody>
      </p:sp>
      <p:grpSp>
        <p:nvGrpSpPr>
          <p:cNvPr id="1126" name="Google Shape;1126;p68"/>
          <p:cNvGrpSpPr/>
          <p:nvPr/>
        </p:nvGrpSpPr>
        <p:grpSpPr>
          <a:xfrm>
            <a:off x="-1151555" y="4247685"/>
            <a:ext cx="627083" cy="436814"/>
            <a:chOff x="5779976" y="1418876"/>
            <a:chExt cx="421200" cy="293400"/>
          </a:xfrm>
        </p:grpSpPr>
        <p:sp>
          <p:nvSpPr>
            <p:cNvPr id="1127" name="Google Shape;1127;p68"/>
            <p:cNvSpPr/>
            <p:nvPr/>
          </p:nvSpPr>
          <p:spPr>
            <a:xfrm>
              <a:off x="5779976" y="1418876"/>
              <a:ext cx="421200" cy="2934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8"/>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129" name="Google Shape;1129;p68"/>
          <p:cNvGrpSpPr/>
          <p:nvPr/>
        </p:nvGrpSpPr>
        <p:grpSpPr>
          <a:xfrm>
            <a:off x="-1236650" y="1042545"/>
            <a:ext cx="891300" cy="486300"/>
            <a:chOff x="6930163" y="1358338"/>
            <a:chExt cx="891300" cy="486300"/>
          </a:xfrm>
        </p:grpSpPr>
        <p:sp>
          <p:nvSpPr>
            <p:cNvPr id="1130" name="Google Shape;1130;p68"/>
            <p:cNvSpPr/>
            <p:nvPr/>
          </p:nvSpPr>
          <p:spPr>
            <a:xfrm>
              <a:off x="6930163" y="1358338"/>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1" name="Google Shape;1131;p68"/>
            <p:cNvGrpSpPr/>
            <p:nvPr/>
          </p:nvGrpSpPr>
          <p:grpSpPr>
            <a:xfrm>
              <a:off x="7109579" y="1554476"/>
              <a:ext cx="532464" cy="94014"/>
              <a:chOff x="4703325" y="2297975"/>
              <a:chExt cx="242525" cy="42825"/>
            </a:xfrm>
          </p:grpSpPr>
          <p:sp>
            <p:nvSpPr>
              <p:cNvPr id="1132" name="Google Shape;1132;p68"/>
              <p:cNvSpPr/>
              <p:nvPr/>
            </p:nvSpPr>
            <p:spPr>
              <a:xfrm>
                <a:off x="4703325" y="2297975"/>
                <a:ext cx="50225" cy="42825"/>
              </a:xfrm>
              <a:custGeom>
                <a:avLst/>
                <a:gdLst/>
                <a:ahLst/>
                <a:cxnLst/>
                <a:rect l="l" t="t" r="r" b="b"/>
                <a:pathLst>
                  <a:path w="2009" h="1713" extrusionOk="0">
                    <a:moveTo>
                      <a:pt x="1141" y="1"/>
                    </a:moveTo>
                    <a:cubicBezTo>
                      <a:pt x="571" y="1"/>
                      <a:pt x="0" y="298"/>
                      <a:pt x="0" y="868"/>
                    </a:cubicBezTo>
                    <a:cubicBezTo>
                      <a:pt x="0" y="1439"/>
                      <a:pt x="571" y="1713"/>
                      <a:pt x="1141" y="1713"/>
                    </a:cubicBezTo>
                    <a:cubicBezTo>
                      <a:pt x="1712" y="1713"/>
                      <a:pt x="2009" y="1439"/>
                      <a:pt x="2009" y="868"/>
                    </a:cubicBezTo>
                    <a:cubicBezTo>
                      <a:pt x="2009" y="298"/>
                      <a:pt x="1712" y="1"/>
                      <a:pt x="1141"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8"/>
              <p:cNvSpPr/>
              <p:nvPr/>
            </p:nvSpPr>
            <p:spPr>
              <a:xfrm>
                <a:off x="4803175" y="2297975"/>
                <a:ext cx="42825" cy="42825"/>
              </a:xfrm>
              <a:custGeom>
                <a:avLst/>
                <a:gdLst/>
                <a:ahLst/>
                <a:cxnLst/>
                <a:rect l="l" t="t" r="r" b="b"/>
                <a:pathLst>
                  <a:path w="1713" h="1713" extrusionOk="0">
                    <a:moveTo>
                      <a:pt x="868" y="1"/>
                    </a:moveTo>
                    <a:cubicBezTo>
                      <a:pt x="297" y="1"/>
                      <a:pt x="0" y="298"/>
                      <a:pt x="0" y="868"/>
                    </a:cubicBezTo>
                    <a:cubicBezTo>
                      <a:pt x="0" y="1439"/>
                      <a:pt x="297" y="1713"/>
                      <a:pt x="868" y="1713"/>
                    </a:cubicBezTo>
                    <a:cubicBezTo>
                      <a:pt x="1438" y="1713"/>
                      <a:pt x="1712" y="1439"/>
                      <a:pt x="1712" y="868"/>
                    </a:cubicBezTo>
                    <a:cubicBezTo>
                      <a:pt x="1712" y="298"/>
                      <a:pt x="1438" y="1"/>
                      <a:pt x="868"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8"/>
              <p:cNvSpPr/>
              <p:nvPr/>
            </p:nvSpPr>
            <p:spPr>
              <a:xfrm>
                <a:off x="4896175" y="2297975"/>
                <a:ext cx="49675" cy="42825"/>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5" name="Google Shape;1135;p68"/>
          <p:cNvSpPr/>
          <p:nvPr/>
        </p:nvSpPr>
        <p:spPr>
          <a:xfrm>
            <a:off x="9576605" y="4524890"/>
            <a:ext cx="270900" cy="270900"/>
          </a:xfrm>
          <a:prstGeom prst="ellipse">
            <a:avLst/>
          </a:prstGeom>
          <a:solidFill>
            <a:schemeClr val="dk1"/>
          </a:solidFill>
          <a:ln>
            <a:noFill/>
          </a:ln>
          <a:effectLst>
            <a:outerShdw blurRad="157163" dist="85725" dir="5400000" algn="bl" rotWithShape="0">
              <a:schemeClr val="dk1">
                <a:alpha val="38000"/>
              </a:schemeClr>
            </a:outerShdw>
            <a:reflection stA="24000" endPos="30000" dist="1524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8"/>
          <p:cNvSpPr/>
          <p:nvPr/>
        </p:nvSpPr>
        <p:spPr>
          <a:xfrm>
            <a:off x="-314928" y="3576771"/>
            <a:ext cx="94500" cy="945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8"/>
          <p:cNvSpPr/>
          <p:nvPr/>
        </p:nvSpPr>
        <p:spPr>
          <a:xfrm>
            <a:off x="904" y="115613"/>
            <a:ext cx="60900" cy="609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8"/>
          <p:cNvSpPr/>
          <p:nvPr/>
        </p:nvSpPr>
        <p:spPr>
          <a:xfrm>
            <a:off x="9816091" y="0"/>
            <a:ext cx="55214" cy="47037"/>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68"/>
          <p:cNvGrpSpPr/>
          <p:nvPr/>
        </p:nvGrpSpPr>
        <p:grpSpPr>
          <a:xfrm rot="5400000">
            <a:off x="7649140" y="3092875"/>
            <a:ext cx="2008800" cy="146100"/>
            <a:chOff x="847125" y="3296850"/>
            <a:chExt cx="2008800" cy="146100"/>
          </a:xfrm>
        </p:grpSpPr>
        <p:sp>
          <p:nvSpPr>
            <p:cNvPr id="1140" name="Google Shape;1140;p68"/>
            <p:cNvSpPr/>
            <p:nvPr/>
          </p:nvSpPr>
          <p:spPr>
            <a:xfrm>
              <a:off x="847125" y="3296850"/>
              <a:ext cx="2008800" cy="146100"/>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68"/>
            <p:cNvGrpSpPr/>
            <p:nvPr/>
          </p:nvGrpSpPr>
          <p:grpSpPr>
            <a:xfrm rot="10800000" flipH="1">
              <a:off x="878209" y="3322949"/>
              <a:ext cx="429322" cy="93999"/>
              <a:chOff x="5795037" y="809024"/>
              <a:chExt cx="431653" cy="94500"/>
            </a:xfrm>
          </p:grpSpPr>
          <p:sp>
            <p:nvSpPr>
              <p:cNvPr id="1142" name="Google Shape;1142;p68"/>
              <p:cNvSpPr/>
              <p:nvPr/>
            </p:nvSpPr>
            <p:spPr>
              <a:xfrm>
                <a:off x="5795037" y="8090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8"/>
              <p:cNvSpPr/>
              <p:nvPr/>
            </p:nvSpPr>
            <p:spPr>
              <a:xfrm>
                <a:off x="5963614" y="8090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8"/>
              <p:cNvSpPr/>
              <p:nvPr/>
            </p:nvSpPr>
            <p:spPr>
              <a:xfrm>
                <a:off x="6132190" y="8090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5" name="Google Shape;1145;p68"/>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8">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8">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8">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019;p65">
            <a:extLst>
              <a:ext uri="{FF2B5EF4-FFF2-40B4-BE49-F238E27FC236}">
                <a16:creationId xmlns:a16="http://schemas.microsoft.com/office/drawing/2014/main" id="{54C673AB-E9B7-7A4E-3E9E-0756A40B961D}"/>
              </a:ext>
            </a:extLst>
          </p:cNvPr>
          <p:cNvSpPr txBox="1">
            <a:spLocks/>
          </p:cNvSpPr>
          <p:nvPr/>
        </p:nvSpPr>
        <p:spPr>
          <a:xfrm>
            <a:off x="44564" y="-592584"/>
            <a:ext cx="7704000" cy="572700"/>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Montserrat"/>
              <a:buNone/>
              <a:defRPr sz="16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9pPr>
          </a:lstStyle>
          <a:p>
            <a:r>
              <a:rPr lang="en-US" sz="1800" b="1" dirty="0">
                <a:solidFill>
                  <a:schemeClr val="bg1"/>
                </a:solidFill>
              </a:rPr>
              <a:t>Project: DC Motor Control with Motion Sensor Through ESP32</a:t>
            </a:r>
          </a:p>
        </p:txBody>
      </p:sp>
      <p:sp>
        <p:nvSpPr>
          <p:cNvPr id="41" name="Google Shape;1030;p66">
            <a:hlinkClick r:id="" action="ppaction://noaction"/>
            <a:extLst>
              <a:ext uri="{FF2B5EF4-FFF2-40B4-BE49-F238E27FC236}">
                <a16:creationId xmlns:a16="http://schemas.microsoft.com/office/drawing/2014/main" id="{B65BB3CE-3393-4EC4-5A2F-1E79B4F0F3BA}"/>
              </a:ext>
            </a:extLst>
          </p:cNvPr>
          <p:cNvSpPr txBox="1">
            <a:spLocks/>
          </p:cNvSpPr>
          <p:nvPr/>
        </p:nvSpPr>
        <p:spPr>
          <a:xfrm>
            <a:off x="2857422" y="6790585"/>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05</a:t>
            </a:r>
          </a:p>
        </p:txBody>
      </p:sp>
      <p:sp>
        <p:nvSpPr>
          <p:cNvPr id="43" name="Google Shape;1032;p66">
            <a:hlinkClick r:id="" action="ppaction://noaction"/>
            <a:extLst>
              <a:ext uri="{FF2B5EF4-FFF2-40B4-BE49-F238E27FC236}">
                <a16:creationId xmlns:a16="http://schemas.microsoft.com/office/drawing/2014/main" id="{9D24DA17-9A12-7F43-71BA-6F337E6527DD}"/>
              </a:ext>
            </a:extLst>
          </p:cNvPr>
          <p:cNvSpPr txBox="1">
            <a:spLocks/>
          </p:cNvSpPr>
          <p:nvPr/>
        </p:nvSpPr>
        <p:spPr>
          <a:xfrm>
            <a:off x="337397" y="6790585"/>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DC Motor</a:t>
            </a:r>
          </a:p>
        </p:txBody>
      </p:sp>
      <p:sp>
        <p:nvSpPr>
          <p:cNvPr id="46" name="Google Shape;1035;p66">
            <a:hlinkClick r:id="" action="ppaction://noaction"/>
            <a:extLst>
              <a:ext uri="{FF2B5EF4-FFF2-40B4-BE49-F238E27FC236}">
                <a16:creationId xmlns:a16="http://schemas.microsoft.com/office/drawing/2014/main" id="{97991224-CBC5-B47D-287E-734AF371FAAF}"/>
              </a:ext>
            </a:extLst>
          </p:cNvPr>
          <p:cNvSpPr txBox="1">
            <a:spLocks/>
          </p:cNvSpPr>
          <p:nvPr/>
        </p:nvSpPr>
        <p:spPr>
          <a:xfrm>
            <a:off x="-97033" y="-518893"/>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ESP32 board</a:t>
            </a:r>
          </a:p>
        </p:txBody>
      </p:sp>
      <p:sp>
        <p:nvSpPr>
          <p:cNvPr id="47" name="Google Shape;1036;p66">
            <a:hlinkClick r:id="" action="ppaction://noaction"/>
            <a:extLst>
              <a:ext uri="{FF2B5EF4-FFF2-40B4-BE49-F238E27FC236}">
                <a16:creationId xmlns:a16="http://schemas.microsoft.com/office/drawing/2014/main" id="{5C58D1B7-B466-8DE1-502B-6AF416534CD2}"/>
              </a:ext>
            </a:extLst>
          </p:cNvPr>
          <p:cNvSpPr txBox="1">
            <a:spLocks/>
          </p:cNvSpPr>
          <p:nvPr/>
        </p:nvSpPr>
        <p:spPr>
          <a:xfrm>
            <a:off x="3945245" y="6790585"/>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PIR Motion Sensor</a:t>
            </a:r>
          </a:p>
        </p:txBody>
      </p:sp>
      <p:sp>
        <p:nvSpPr>
          <p:cNvPr id="57" name="Google Shape;1047;p66">
            <a:hlinkClick r:id="" action="ppaction://noaction"/>
            <a:extLst>
              <a:ext uri="{FF2B5EF4-FFF2-40B4-BE49-F238E27FC236}">
                <a16:creationId xmlns:a16="http://schemas.microsoft.com/office/drawing/2014/main" id="{451EA89E-F7CE-04F0-8E6C-448F5A124E3E}"/>
              </a:ext>
            </a:extLst>
          </p:cNvPr>
          <p:cNvSpPr txBox="1">
            <a:spLocks/>
          </p:cNvSpPr>
          <p:nvPr/>
        </p:nvSpPr>
        <p:spPr>
          <a:xfrm>
            <a:off x="-1186008" y="-518893"/>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01</a:t>
            </a:r>
          </a:p>
        </p:txBody>
      </p:sp>
      <p:grpSp>
        <p:nvGrpSpPr>
          <p:cNvPr id="58" name="Google Shape;1048;p66">
            <a:extLst>
              <a:ext uri="{FF2B5EF4-FFF2-40B4-BE49-F238E27FC236}">
                <a16:creationId xmlns:a16="http://schemas.microsoft.com/office/drawing/2014/main" id="{AC322F94-6274-1065-1926-544F9727BF4B}"/>
              </a:ext>
            </a:extLst>
          </p:cNvPr>
          <p:cNvGrpSpPr/>
          <p:nvPr/>
        </p:nvGrpSpPr>
        <p:grpSpPr>
          <a:xfrm flipH="1">
            <a:off x="-483856" y="-440336"/>
            <a:ext cx="337856" cy="93999"/>
            <a:chOff x="5963614" y="809024"/>
            <a:chExt cx="339690" cy="94500"/>
          </a:xfrm>
        </p:grpSpPr>
        <p:sp>
          <p:nvSpPr>
            <p:cNvPr id="59" name="Google Shape;1049;p66">
              <a:extLst>
                <a:ext uri="{FF2B5EF4-FFF2-40B4-BE49-F238E27FC236}">
                  <a16:creationId xmlns:a16="http://schemas.microsoft.com/office/drawing/2014/main" id="{C83CB275-48BB-A3E7-043E-E85FB84B1ED7}"/>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50;p66">
              <a:extLst>
                <a:ext uri="{FF2B5EF4-FFF2-40B4-BE49-F238E27FC236}">
                  <a16:creationId xmlns:a16="http://schemas.microsoft.com/office/drawing/2014/main" id="{3F55A9A7-D0F6-D858-DAD6-B2C3BCCC2033}"/>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60;p66">
            <a:extLst>
              <a:ext uri="{FF2B5EF4-FFF2-40B4-BE49-F238E27FC236}">
                <a16:creationId xmlns:a16="http://schemas.microsoft.com/office/drawing/2014/main" id="{99258891-AB9D-BE32-E1FD-068E128E7D31}"/>
              </a:ext>
            </a:extLst>
          </p:cNvPr>
          <p:cNvGrpSpPr/>
          <p:nvPr/>
        </p:nvGrpSpPr>
        <p:grpSpPr>
          <a:xfrm flipH="1">
            <a:off x="3607374" y="6910684"/>
            <a:ext cx="337856" cy="93999"/>
            <a:chOff x="5963614" y="809024"/>
            <a:chExt cx="339690" cy="94500"/>
          </a:xfrm>
        </p:grpSpPr>
        <p:sp>
          <p:nvSpPr>
            <p:cNvPr id="1095" name="Google Shape;1061;p66">
              <a:extLst>
                <a:ext uri="{FF2B5EF4-FFF2-40B4-BE49-F238E27FC236}">
                  <a16:creationId xmlns:a16="http://schemas.microsoft.com/office/drawing/2014/main" id="{2D8BBF65-68F7-60CB-9CF0-EAD64A4C1F48}"/>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62;p66">
              <a:extLst>
                <a:ext uri="{FF2B5EF4-FFF2-40B4-BE49-F238E27FC236}">
                  <a16:creationId xmlns:a16="http://schemas.microsoft.com/office/drawing/2014/main" id="{FD756D0C-14BB-3DB1-92F9-4DADB7ECBE89}"/>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01" name="Picture 1100" descr="A close-up of a circuit board&#10;&#10;Description automatically generated">
            <a:extLst>
              <a:ext uri="{FF2B5EF4-FFF2-40B4-BE49-F238E27FC236}">
                <a16:creationId xmlns:a16="http://schemas.microsoft.com/office/drawing/2014/main" id="{4217A50C-D82B-A47B-0FA2-E9A5D87B9409}"/>
              </a:ext>
            </a:extLst>
          </p:cNvPr>
          <p:cNvPicPr>
            <a:picLocks noChangeAspect="1"/>
          </p:cNvPicPr>
          <p:nvPr/>
        </p:nvPicPr>
        <p:blipFill>
          <a:blip r:embed="rId4"/>
          <a:stretch>
            <a:fillRect/>
          </a:stretch>
        </p:blipFill>
        <p:spPr>
          <a:xfrm rot="16200000">
            <a:off x="2147534" y="-1144426"/>
            <a:ext cx="659962" cy="1288603"/>
          </a:xfrm>
          <a:prstGeom prst="rect">
            <a:avLst/>
          </a:prstGeom>
        </p:spPr>
      </p:pic>
      <p:pic>
        <p:nvPicPr>
          <p:cNvPr id="1107" name="Picture 1106" descr="A close-up of a white object&#10;&#10;Description automatically generated">
            <a:extLst>
              <a:ext uri="{FF2B5EF4-FFF2-40B4-BE49-F238E27FC236}">
                <a16:creationId xmlns:a16="http://schemas.microsoft.com/office/drawing/2014/main" id="{C7C968CF-A106-9617-2C02-DE7D5B514FD1}"/>
              </a:ext>
            </a:extLst>
          </p:cNvPr>
          <p:cNvPicPr>
            <a:picLocks noChangeAspect="1"/>
          </p:cNvPicPr>
          <p:nvPr/>
        </p:nvPicPr>
        <p:blipFill>
          <a:blip r:embed="rId5"/>
          <a:stretch>
            <a:fillRect/>
          </a:stretch>
        </p:blipFill>
        <p:spPr>
          <a:xfrm>
            <a:off x="4368414" y="7046840"/>
            <a:ext cx="843885" cy="722456"/>
          </a:xfrm>
          <a:prstGeom prst="rect">
            <a:avLst/>
          </a:prstGeom>
        </p:spPr>
      </p:pic>
      <p:pic>
        <p:nvPicPr>
          <p:cNvPr id="6" name="Picture 5" descr="A diagram of a circuit board&#10;&#10;Description automatically generated">
            <a:extLst>
              <a:ext uri="{FF2B5EF4-FFF2-40B4-BE49-F238E27FC236}">
                <a16:creationId xmlns:a16="http://schemas.microsoft.com/office/drawing/2014/main" id="{DCA17D2C-2772-CD82-7194-AD0EB45CF260}"/>
              </a:ext>
            </a:extLst>
          </p:cNvPr>
          <p:cNvPicPr>
            <a:picLocks noChangeAspect="1"/>
          </p:cNvPicPr>
          <p:nvPr/>
        </p:nvPicPr>
        <p:blipFill>
          <a:blip r:embed="rId6"/>
          <a:stretch>
            <a:fillRect/>
          </a:stretch>
        </p:blipFill>
        <p:spPr>
          <a:xfrm>
            <a:off x="888549" y="950346"/>
            <a:ext cx="7260350" cy="3570477"/>
          </a:xfrm>
          <a:prstGeom prst="rect">
            <a:avLst/>
          </a:prstGeom>
        </p:spPr>
      </p:pic>
    </p:spTree>
    <p:extLst>
      <p:ext uri="{BB962C8B-B14F-4D97-AF65-F5344CB8AC3E}">
        <p14:creationId xmlns:p14="http://schemas.microsoft.com/office/powerpoint/2010/main" val="1076641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p68"/>
          <p:cNvSpPr/>
          <p:nvPr/>
        </p:nvSpPr>
        <p:spPr>
          <a:xfrm>
            <a:off x="9541648" y="1760895"/>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rot="19470676" flipH="1">
            <a:off x="-1223335" y="222817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763627" y="714355"/>
            <a:ext cx="7704000" cy="3953103"/>
          </a:xfrm>
          <a:prstGeom prst="roundRect">
            <a:avLst>
              <a:gd name="adj" fmla="val 5229"/>
            </a:avLst>
          </a:prstGeom>
          <a:ln>
            <a:headEnd type="none" w="sm" len="sm"/>
            <a:tailEnd type="none" w="sm" len="sm"/>
          </a:ln>
        </p:spPr>
        <p:style>
          <a:lnRef idx="2">
            <a:schemeClr val="accent6">
              <a:shade val="50000"/>
            </a:schemeClr>
          </a:lnRef>
          <a:fillRef idx="1">
            <a:schemeClr val="accent6"/>
          </a:fillRef>
          <a:effectRef idx="0">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68"/>
          <p:cNvSpPr txBox="1">
            <a:spLocks noGrp="1"/>
          </p:cNvSpPr>
          <p:nvPr>
            <p:ph type="subTitle" idx="1"/>
          </p:nvPr>
        </p:nvSpPr>
        <p:spPr>
          <a:xfrm>
            <a:off x="9224570" y="311054"/>
            <a:ext cx="1836100" cy="533750"/>
          </a:xfrm>
          <a:prstGeom prst="rect">
            <a:avLst/>
          </a:prstGeom>
        </p:spPr>
        <p:txBody>
          <a:bodyPr spcFirstLastPara="1" wrap="square" lIns="91425" tIns="91425" rIns="91425" bIns="91425" anchor="ctr"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800" dirty="0"/>
          </a:p>
        </p:txBody>
      </p:sp>
      <p:sp>
        <p:nvSpPr>
          <p:cNvPr id="1124" name="Google Shape;1124;p68"/>
          <p:cNvSpPr/>
          <p:nvPr/>
        </p:nvSpPr>
        <p:spPr>
          <a:xfrm rot="5400000">
            <a:off x="8140505" y="2487481"/>
            <a:ext cx="3309000" cy="4368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a:effectLst>
            <a:outerShdw blurRad="242888"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8"/>
          <p:cNvSpPr txBox="1">
            <a:spLocks noGrp="1"/>
          </p:cNvSpPr>
          <p:nvPr>
            <p:ph type="title"/>
          </p:nvPr>
        </p:nvSpPr>
        <p:spPr>
          <a:xfrm>
            <a:off x="7124959" y="5290814"/>
            <a:ext cx="2994600" cy="25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—SOMEONE FAMOUS</a:t>
            </a:r>
            <a:endParaRPr dirty="0"/>
          </a:p>
        </p:txBody>
      </p:sp>
      <p:grpSp>
        <p:nvGrpSpPr>
          <p:cNvPr id="1126" name="Google Shape;1126;p68"/>
          <p:cNvGrpSpPr/>
          <p:nvPr/>
        </p:nvGrpSpPr>
        <p:grpSpPr>
          <a:xfrm>
            <a:off x="-1151555" y="4247685"/>
            <a:ext cx="627083" cy="436814"/>
            <a:chOff x="5779976" y="1418876"/>
            <a:chExt cx="421200" cy="293400"/>
          </a:xfrm>
        </p:grpSpPr>
        <p:sp>
          <p:nvSpPr>
            <p:cNvPr id="1127" name="Google Shape;1127;p68"/>
            <p:cNvSpPr/>
            <p:nvPr/>
          </p:nvSpPr>
          <p:spPr>
            <a:xfrm>
              <a:off x="5779976" y="1418876"/>
              <a:ext cx="421200" cy="2934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8"/>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129" name="Google Shape;1129;p68"/>
          <p:cNvGrpSpPr/>
          <p:nvPr/>
        </p:nvGrpSpPr>
        <p:grpSpPr>
          <a:xfrm>
            <a:off x="-1236650" y="1042545"/>
            <a:ext cx="891300" cy="486300"/>
            <a:chOff x="6930163" y="1358338"/>
            <a:chExt cx="891300" cy="486300"/>
          </a:xfrm>
        </p:grpSpPr>
        <p:sp>
          <p:nvSpPr>
            <p:cNvPr id="1130" name="Google Shape;1130;p68"/>
            <p:cNvSpPr/>
            <p:nvPr/>
          </p:nvSpPr>
          <p:spPr>
            <a:xfrm>
              <a:off x="6930163" y="1358338"/>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1" name="Google Shape;1131;p68"/>
            <p:cNvGrpSpPr/>
            <p:nvPr/>
          </p:nvGrpSpPr>
          <p:grpSpPr>
            <a:xfrm>
              <a:off x="7109579" y="1554476"/>
              <a:ext cx="532464" cy="94014"/>
              <a:chOff x="4703325" y="2297975"/>
              <a:chExt cx="242525" cy="42825"/>
            </a:xfrm>
          </p:grpSpPr>
          <p:sp>
            <p:nvSpPr>
              <p:cNvPr id="1132" name="Google Shape;1132;p68"/>
              <p:cNvSpPr/>
              <p:nvPr/>
            </p:nvSpPr>
            <p:spPr>
              <a:xfrm>
                <a:off x="4703325" y="2297975"/>
                <a:ext cx="50225" cy="42825"/>
              </a:xfrm>
              <a:custGeom>
                <a:avLst/>
                <a:gdLst/>
                <a:ahLst/>
                <a:cxnLst/>
                <a:rect l="l" t="t" r="r" b="b"/>
                <a:pathLst>
                  <a:path w="2009" h="1713" extrusionOk="0">
                    <a:moveTo>
                      <a:pt x="1141" y="1"/>
                    </a:moveTo>
                    <a:cubicBezTo>
                      <a:pt x="571" y="1"/>
                      <a:pt x="0" y="298"/>
                      <a:pt x="0" y="868"/>
                    </a:cubicBezTo>
                    <a:cubicBezTo>
                      <a:pt x="0" y="1439"/>
                      <a:pt x="571" y="1713"/>
                      <a:pt x="1141" y="1713"/>
                    </a:cubicBezTo>
                    <a:cubicBezTo>
                      <a:pt x="1712" y="1713"/>
                      <a:pt x="2009" y="1439"/>
                      <a:pt x="2009" y="868"/>
                    </a:cubicBezTo>
                    <a:cubicBezTo>
                      <a:pt x="2009" y="298"/>
                      <a:pt x="1712" y="1"/>
                      <a:pt x="1141"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8"/>
              <p:cNvSpPr/>
              <p:nvPr/>
            </p:nvSpPr>
            <p:spPr>
              <a:xfrm>
                <a:off x="4803175" y="2297975"/>
                <a:ext cx="42825" cy="42825"/>
              </a:xfrm>
              <a:custGeom>
                <a:avLst/>
                <a:gdLst/>
                <a:ahLst/>
                <a:cxnLst/>
                <a:rect l="l" t="t" r="r" b="b"/>
                <a:pathLst>
                  <a:path w="1713" h="1713" extrusionOk="0">
                    <a:moveTo>
                      <a:pt x="868" y="1"/>
                    </a:moveTo>
                    <a:cubicBezTo>
                      <a:pt x="297" y="1"/>
                      <a:pt x="0" y="298"/>
                      <a:pt x="0" y="868"/>
                    </a:cubicBezTo>
                    <a:cubicBezTo>
                      <a:pt x="0" y="1439"/>
                      <a:pt x="297" y="1713"/>
                      <a:pt x="868" y="1713"/>
                    </a:cubicBezTo>
                    <a:cubicBezTo>
                      <a:pt x="1438" y="1713"/>
                      <a:pt x="1712" y="1439"/>
                      <a:pt x="1712" y="868"/>
                    </a:cubicBezTo>
                    <a:cubicBezTo>
                      <a:pt x="1712" y="298"/>
                      <a:pt x="1438" y="1"/>
                      <a:pt x="868"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8"/>
              <p:cNvSpPr/>
              <p:nvPr/>
            </p:nvSpPr>
            <p:spPr>
              <a:xfrm>
                <a:off x="4896175" y="2297975"/>
                <a:ext cx="49675" cy="42825"/>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5" name="Google Shape;1135;p68"/>
          <p:cNvSpPr/>
          <p:nvPr/>
        </p:nvSpPr>
        <p:spPr>
          <a:xfrm>
            <a:off x="9576605" y="4524890"/>
            <a:ext cx="270900" cy="270900"/>
          </a:xfrm>
          <a:prstGeom prst="ellipse">
            <a:avLst/>
          </a:prstGeom>
          <a:solidFill>
            <a:schemeClr val="dk1"/>
          </a:solidFill>
          <a:ln>
            <a:noFill/>
          </a:ln>
          <a:effectLst>
            <a:outerShdw blurRad="157163" dist="85725" dir="5400000" algn="bl" rotWithShape="0">
              <a:schemeClr val="dk1">
                <a:alpha val="38000"/>
              </a:schemeClr>
            </a:outerShdw>
            <a:reflection stA="24000" endPos="30000" dist="1524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8"/>
          <p:cNvSpPr/>
          <p:nvPr/>
        </p:nvSpPr>
        <p:spPr>
          <a:xfrm>
            <a:off x="-314928" y="3576771"/>
            <a:ext cx="94500" cy="945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8"/>
          <p:cNvSpPr/>
          <p:nvPr/>
        </p:nvSpPr>
        <p:spPr>
          <a:xfrm>
            <a:off x="904" y="115613"/>
            <a:ext cx="60900" cy="609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8"/>
          <p:cNvSpPr/>
          <p:nvPr/>
        </p:nvSpPr>
        <p:spPr>
          <a:xfrm>
            <a:off x="9816091" y="0"/>
            <a:ext cx="55214" cy="47037"/>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68"/>
          <p:cNvGrpSpPr/>
          <p:nvPr/>
        </p:nvGrpSpPr>
        <p:grpSpPr>
          <a:xfrm rot="5400000">
            <a:off x="7649140" y="3092875"/>
            <a:ext cx="2008800" cy="146100"/>
            <a:chOff x="847125" y="3296850"/>
            <a:chExt cx="2008800" cy="146100"/>
          </a:xfrm>
        </p:grpSpPr>
        <p:sp>
          <p:nvSpPr>
            <p:cNvPr id="1140" name="Google Shape;1140;p68"/>
            <p:cNvSpPr/>
            <p:nvPr/>
          </p:nvSpPr>
          <p:spPr>
            <a:xfrm>
              <a:off x="847125" y="3296850"/>
              <a:ext cx="2008800" cy="146100"/>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68"/>
            <p:cNvGrpSpPr/>
            <p:nvPr/>
          </p:nvGrpSpPr>
          <p:grpSpPr>
            <a:xfrm rot="10800000" flipH="1">
              <a:off x="878209" y="3322949"/>
              <a:ext cx="429322" cy="93999"/>
              <a:chOff x="5795037" y="809024"/>
              <a:chExt cx="431653" cy="94500"/>
            </a:xfrm>
          </p:grpSpPr>
          <p:sp>
            <p:nvSpPr>
              <p:cNvPr id="1142" name="Google Shape;1142;p68"/>
              <p:cNvSpPr/>
              <p:nvPr/>
            </p:nvSpPr>
            <p:spPr>
              <a:xfrm>
                <a:off x="5795037" y="8090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8"/>
              <p:cNvSpPr/>
              <p:nvPr/>
            </p:nvSpPr>
            <p:spPr>
              <a:xfrm>
                <a:off x="5963614" y="8090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8"/>
              <p:cNvSpPr/>
              <p:nvPr/>
            </p:nvSpPr>
            <p:spPr>
              <a:xfrm>
                <a:off x="6132190" y="8090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5" name="Google Shape;1145;p68"/>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8">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8">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8">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019;p65">
            <a:extLst>
              <a:ext uri="{FF2B5EF4-FFF2-40B4-BE49-F238E27FC236}">
                <a16:creationId xmlns:a16="http://schemas.microsoft.com/office/drawing/2014/main" id="{54C673AB-E9B7-7A4E-3E9E-0756A40B961D}"/>
              </a:ext>
            </a:extLst>
          </p:cNvPr>
          <p:cNvSpPr txBox="1">
            <a:spLocks/>
          </p:cNvSpPr>
          <p:nvPr/>
        </p:nvSpPr>
        <p:spPr>
          <a:xfrm>
            <a:off x="44564" y="-592584"/>
            <a:ext cx="7704000" cy="572700"/>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Montserrat"/>
              <a:buNone/>
              <a:defRPr sz="16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3000"/>
              <a:buFont typeface="Montserrat"/>
              <a:buNone/>
              <a:defRPr sz="3000" b="1" i="0" u="none" strike="noStrike" cap="none">
                <a:solidFill>
                  <a:schemeClr val="lt1"/>
                </a:solidFill>
                <a:latin typeface="Montserrat"/>
                <a:ea typeface="Montserrat"/>
                <a:cs typeface="Montserrat"/>
                <a:sym typeface="Montserrat"/>
              </a:defRPr>
            </a:lvl9pPr>
          </a:lstStyle>
          <a:p>
            <a:r>
              <a:rPr lang="en-US" sz="1800" b="1" dirty="0">
                <a:solidFill>
                  <a:schemeClr val="bg1"/>
                </a:solidFill>
              </a:rPr>
              <a:t>Project: DC Motor Control with Motion Sensor Through ESP32</a:t>
            </a:r>
          </a:p>
        </p:txBody>
      </p:sp>
      <p:sp>
        <p:nvSpPr>
          <p:cNvPr id="41" name="Google Shape;1030;p66">
            <a:hlinkClick r:id="" action="ppaction://noaction"/>
            <a:extLst>
              <a:ext uri="{FF2B5EF4-FFF2-40B4-BE49-F238E27FC236}">
                <a16:creationId xmlns:a16="http://schemas.microsoft.com/office/drawing/2014/main" id="{B65BB3CE-3393-4EC4-5A2F-1E79B4F0F3BA}"/>
              </a:ext>
            </a:extLst>
          </p:cNvPr>
          <p:cNvSpPr txBox="1">
            <a:spLocks/>
          </p:cNvSpPr>
          <p:nvPr/>
        </p:nvSpPr>
        <p:spPr>
          <a:xfrm>
            <a:off x="2857422" y="6790585"/>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05</a:t>
            </a:r>
          </a:p>
        </p:txBody>
      </p:sp>
      <p:sp>
        <p:nvSpPr>
          <p:cNvPr id="43" name="Google Shape;1032;p66">
            <a:hlinkClick r:id="" action="ppaction://noaction"/>
            <a:extLst>
              <a:ext uri="{FF2B5EF4-FFF2-40B4-BE49-F238E27FC236}">
                <a16:creationId xmlns:a16="http://schemas.microsoft.com/office/drawing/2014/main" id="{9D24DA17-9A12-7F43-71BA-6F337E6527DD}"/>
              </a:ext>
            </a:extLst>
          </p:cNvPr>
          <p:cNvSpPr txBox="1">
            <a:spLocks/>
          </p:cNvSpPr>
          <p:nvPr/>
        </p:nvSpPr>
        <p:spPr>
          <a:xfrm>
            <a:off x="337397" y="6790585"/>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DC Motor</a:t>
            </a:r>
          </a:p>
        </p:txBody>
      </p:sp>
      <p:sp>
        <p:nvSpPr>
          <p:cNvPr id="46" name="Google Shape;1035;p66">
            <a:hlinkClick r:id="" action="ppaction://noaction"/>
            <a:extLst>
              <a:ext uri="{FF2B5EF4-FFF2-40B4-BE49-F238E27FC236}">
                <a16:creationId xmlns:a16="http://schemas.microsoft.com/office/drawing/2014/main" id="{97991224-CBC5-B47D-287E-734AF371FAAF}"/>
              </a:ext>
            </a:extLst>
          </p:cNvPr>
          <p:cNvSpPr txBox="1">
            <a:spLocks/>
          </p:cNvSpPr>
          <p:nvPr/>
        </p:nvSpPr>
        <p:spPr>
          <a:xfrm>
            <a:off x="-97033" y="-518893"/>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ESP32 board</a:t>
            </a:r>
          </a:p>
        </p:txBody>
      </p:sp>
      <p:sp>
        <p:nvSpPr>
          <p:cNvPr id="47" name="Google Shape;1036;p66">
            <a:hlinkClick r:id="" action="ppaction://noaction"/>
            <a:extLst>
              <a:ext uri="{FF2B5EF4-FFF2-40B4-BE49-F238E27FC236}">
                <a16:creationId xmlns:a16="http://schemas.microsoft.com/office/drawing/2014/main" id="{5C58D1B7-B466-8DE1-502B-6AF416534CD2}"/>
              </a:ext>
            </a:extLst>
          </p:cNvPr>
          <p:cNvSpPr txBox="1">
            <a:spLocks/>
          </p:cNvSpPr>
          <p:nvPr/>
        </p:nvSpPr>
        <p:spPr>
          <a:xfrm>
            <a:off x="3945245" y="6790585"/>
            <a:ext cx="23055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solidFill>
              </a:rPr>
              <a:t>PIR Motion Sensor</a:t>
            </a:r>
          </a:p>
        </p:txBody>
      </p:sp>
      <p:sp>
        <p:nvSpPr>
          <p:cNvPr id="57" name="Google Shape;1047;p66">
            <a:hlinkClick r:id="" action="ppaction://noaction"/>
            <a:extLst>
              <a:ext uri="{FF2B5EF4-FFF2-40B4-BE49-F238E27FC236}">
                <a16:creationId xmlns:a16="http://schemas.microsoft.com/office/drawing/2014/main" id="{451EA89E-F7CE-04F0-8E6C-448F5A124E3E}"/>
              </a:ext>
            </a:extLst>
          </p:cNvPr>
          <p:cNvSpPr txBox="1">
            <a:spLocks/>
          </p:cNvSpPr>
          <p:nvPr/>
        </p:nvSpPr>
        <p:spPr>
          <a:xfrm>
            <a:off x="-1186008" y="-518893"/>
            <a:ext cx="873300" cy="2511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solidFill>
                  <a:schemeClr val="bg1"/>
                </a:solidFill>
              </a:rPr>
              <a:t>01</a:t>
            </a:r>
          </a:p>
        </p:txBody>
      </p:sp>
      <p:grpSp>
        <p:nvGrpSpPr>
          <p:cNvPr id="58" name="Google Shape;1048;p66">
            <a:extLst>
              <a:ext uri="{FF2B5EF4-FFF2-40B4-BE49-F238E27FC236}">
                <a16:creationId xmlns:a16="http://schemas.microsoft.com/office/drawing/2014/main" id="{AC322F94-6274-1065-1926-544F9727BF4B}"/>
              </a:ext>
            </a:extLst>
          </p:cNvPr>
          <p:cNvGrpSpPr/>
          <p:nvPr/>
        </p:nvGrpSpPr>
        <p:grpSpPr>
          <a:xfrm flipH="1">
            <a:off x="-483856" y="-440336"/>
            <a:ext cx="337856" cy="93999"/>
            <a:chOff x="5963614" y="809024"/>
            <a:chExt cx="339690" cy="94500"/>
          </a:xfrm>
        </p:grpSpPr>
        <p:sp>
          <p:nvSpPr>
            <p:cNvPr id="59" name="Google Shape;1049;p66">
              <a:extLst>
                <a:ext uri="{FF2B5EF4-FFF2-40B4-BE49-F238E27FC236}">
                  <a16:creationId xmlns:a16="http://schemas.microsoft.com/office/drawing/2014/main" id="{C83CB275-48BB-A3E7-043E-E85FB84B1ED7}"/>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50;p66">
              <a:extLst>
                <a:ext uri="{FF2B5EF4-FFF2-40B4-BE49-F238E27FC236}">
                  <a16:creationId xmlns:a16="http://schemas.microsoft.com/office/drawing/2014/main" id="{3F55A9A7-D0F6-D858-DAD6-B2C3BCCC2033}"/>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60;p66">
            <a:extLst>
              <a:ext uri="{FF2B5EF4-FFF2-40B4-BE49-F238E27FC236}">
                <a16:creationId xmlns:a16="http://schemas.microsoft.com/office/drawing/2014/main" id="{99258891-AB9D-BE32-E1FD-068E128E7D31}"/>
              </a:ext>
            </a:extLst>
          </p:cNvPr>
          <p:cNvGrpSpPr/>
          <p:nvPr/>
        </p:nvGrpSpPr>
        <p:grpSpPr>
          <a:xfrm flipH="1">
            <a:off x="3607374" y="6910684"/>
            <a:ext cx="337856" cy="93999"/>
            <a:chOff x="5963614" y="809024"/>
            <a:chExt cx="339690" cy="94500"/>
          </a:xfrm>
        </p:grpSpPr>
        <p:sp>
          <p:nvSpPr>
            <p:cNvPr id="1095" name="Google Shape;1061;p66">
              <a:extLst>
                <a:ext uri="{FF2B5EF4-FFF2-40B4-BE49-F238E27FC236}">
                  <a16:creationId xmlns:a16="http://schemas.microsoft.com/office/drawing/2014/main" id="{2D8BBF65-68F7-60CB-9CF0-EAD64A4C1F48}"/>
                </a:ext>
              </a:extLst>
            </p:cNvPr>
            <p:cNvSpPr/>
            <p:nvPr/>
          </p:nvSpPr>
          <p:spPr>
            <a:xfrm>
              <a:off x="596361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62;p66">
              <a:extLst>
                <a:ext uri="{FF2B5EF4-FFF2-40B4-BE49-F238E27FC236}">
                  <a16:creationId xmlns:a16="http://schemas.microsoft.com/office/drawing/2014/main" id="{FD756D0C-14BB-3DB1-92F9-4DADB7ECBE89}"/>
                </a:ext>
              </a:extLst>
            </p:cNvPr>
            <p:cNvSpPr/>
            <p:nvPr/>
          </p:nvSpPr>
          <p:spPr>
            <a:xfrm>
              <a:off x="6208804"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01" name="Picture 1100" descr="A close-up of a circuit board&#10;&#10;Description automatically generated">
            <a:extLst>
              <a:ext uri="{FF2B5EF4-FFF2-40B4-BE49-F238E27FC236}">
                <a16:creationId xmlns:a16="http://schemas.microsoft.com/office/drawing/2014/main" id="{4217A50C-D82B-A47B-0FA2-E9A5D87B9409}"/>
              </a:ext>
            </a:extLst>
          </p:cNvPr>
          <p:cNvPicPr>
            <a:picLocks noChangeAspect="1"/>
          </p:cNvPicPr>
          <p:nvPr/>
        </p:nvPicPr>
        <p:blipFill>
          <a:blip r:embed="rId4"/>
          <a:stretch>
            <a:fillRect/>
          </a:stretch>
        </p:blipFill>
        <p:spPr>
          <a:xfrm rot="16200000">
            <a:off x="2147534" y="-1144426"/>
            <a:ext cx="659962" cy="1288603"/>
          </a:xfrm>
          <a:prstGeom prst="rect">
            <a:avLst/>
          </a:prstGeom>
        </p:spPr>
      </p:pic>
      <p:pic>
        <p:nvPicPr>
          <p:cNvPr id="1107" name="Picture 1106" descr="A close-up of a white object&#10;&#10;Description automatically generated">
            <a:extLst>
              <a:ext uri="{FF2B5EF4-FFF2-40B4-BE49-F238E27FC236}">
                <a16:creationId xmlns:a16="http://schemas.microsoft.com/office/drawing/2014/main" id="{C7C968CF-A106-9617-2C02-DE7D5B514FD1}"/>
              </a:ext>
            </a:extLst>
          </p:cNvPr>
          <p:cNvPicPr>
            <a:picLocks noChangeAspect="1"/>
          </p:cNvPicPr>
          <p:nvPr/>
        </p:nvPicPr>
        <p:blipFill>
          <a:blip r:embed="rId5"/>
          <a:stretch>
            <a:fillRect/>
          </a:stretch>
        </p:blipFill>
        <p:spPr>
          <a:xfrm>
            <a:off x="4368414" y="7046840"/>
            <a:ext cx="843885" cy="722456"/>
          </a:xfrm>
          <a:prstGeom prst="rect">
            <a:avLst/>
          </a:prstGeom>
        </p:spPr>
      </p:pic>
      <p:pic>
        <p:nvPicPr>
          <p:cNvPr id="4" name="Picture 3" descr="A screenshot of a computer program&#10;&#10;Description automatically generated">
            <a:extLst>
              <a:ext uri="{FF2B5EF4-FFF2-40B4-BE49-F238E27FC236}">
                <a16:creationId xmlns:a16="http://schemas.microsoft.com/office/drawing/2014/main" id="{B75C7434-9D91-FE0A-7982-59501C9D9214}"/>
              </a:ext>
            </a:extLst>
          </p:cNvPr>
          <p:cNvPicPr>
            <a:picLocks noChangeAspect="1"/>
          </p:cNvPicPr>
          <p:nvPr/>
        </p:nvPicPr>
        <p:blipFill rotWithShape="1">
          <a:blip r:embed="rId6"/>
          <a:srcRect l="7283" t="11111" r="7904" b="6760"/>
          <a:stretch/>
        </p:blipFill>
        <p:spPr>
          <a:xfrm>
            <a:off x="888549" y="814283"/>
            <a:ext cx="4160520" cy="3753245"/>
          </a:xfrm>
          <a:prstGeom prst="rect">
            <a:avLst/>
          </a:prstGeom>
        </p:spPr>
      </p:pic>
    </p:spTree>
    <p:extLst>
      <p:ext uri="{BB962C8B-B14F-4D97-AF65-F5344CB8AC3E}">
        <p14:creationId xmlns:p14="http://schemas.microsoft.com/office/powerpoint/2010/main" val="37032406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68"/>
        <p:cNvGrpSpPr/>
        <p:nvPr/>
      </p:nvGrpSpPr>
      <p:grpSpPr>
        <a:xfrm>
          <a:off x="0" y="0"/>
          <a:ext cx="0" cy="0"/>
          <a:chOff x="0" y="0"/>
          <a:chExt cx="0" cy="0"/>
        </a:xfrm>
      </p:grpSpPr>
      <p:grpSp>
        <p:nvGrpSpPr>
          <p:cNvPr id="23" name="Google Shape;2769;p96">
            <a:extLst>
              <a:ext uri="{FF2B5EF4-FFF2-40B4-BE49-F238E27FC236}">
                <a16:creationId xmlns:a16="http://schemas.microsoft.com/office/drawing/2014/main" id="{0697EE38-C300-CC15-1AB4-93AC1A5F3F05}"/>
              </a:ext>
            </a:extLst>
          </p:cNvPr>
          <p:cNvGrpSpPr/>
          <p:nvPr/>
        </p:nvGrpSpPr>
        <p:grpSpPr>
          <a:xfrm rot="4925916">
            <a:off x="2332587" y="650084"/>
            <a:ext cx="1413690" cy="2370037"/>
            <a:chOff x="5484390" y="2699155"/>
            <a:chExt cx="1632940" cy="2385272"/>
          </a:xfrm>
        </p:grpSpPr>
        <p:sp>
          <p:nvSpPr>
            <p:cNvPr id="24" name="Google Shape;2770;p96">
              <a:extLst>
                <a:ext uri="{FF2B5EF4-FFF2-40B4-BE49-F238E27FC236}">
                  <a16:creationId xmlns:a16="http://schemas.microsoft.com/office/drawing/2014/main" id="{872883E9-5334-7C6C-BFA0-2A55596386E3}"/>
                </a:ext>
              </a:extLst>
            </p:cNvPr>
            <p:cNvSpPr/>
            <p:nvPr/>
          </p:nvSpPr>
          <p:spPr>
            <a:xfrm rot="1337864">
              <a:off x="5849934" y="2791559"/>
              <a:ext cx="901851" cy="2104597"/>
            </a:xfrm>
            <a:custGeom>
              <a:avLst/>
              <a:gdLst/>
              <a:ahLst/>
              <a:cxnLst/>
              <a:rect l="l" t="t" r="r" b="b"/>
              <a:pathLst>
                <a:path w="27098" h="63237" extrusionOk="0">
                  <a:moveTo>
                    <a:pt x="3771" y="1"/>
                  </a:moveTo>
                  <a:cubicBezTo>
                    <a:pt x="3500" y="1"/>
                    <a:pt x="3230" y="34"/>
                    <a:pt x="2976" y="102"/>
                  </a:cubicBezTo>
                  <a:cubicBezTo>
                    <a:pt x="1878" y="406"/>
                    <a:pt x="1116" y="1116"/>
                    <a:pt x="728" y="2214"/>
                  </a:cubicBezTo>
                  <a:cubicBezTo>
                    <a:pt x="1" y="4260"/>
                    <a:pt x="744" y="7083"/>
                    <a:pt x="1878" y="8621"/>
                  </a:cubicBezTo>
                  <a:cubicBezTo>
                    <a:pt x="2216" y="9095"/>
                    <a:pt x="2621" y="9568"/>
                    <a:pt x="3010" y="10024"/>
                  </a:cubicBezTo>
                  <a:cubicBezTo>
                    <a:pt x="3922" y="11123"/>
                    <a:pt x="4887" y="12255"/>
                    <a:pt x="5326" y="13659"/>
                  </a:cubicBezTo>
                  <a:cubicBezTo>
                    <a:pt x="6154" y="16228"/>
                    <a:pt x="5410" y="18426"/>
                    <a:pt x="4684" y="20555"/>
                  </a:cubicBezTo>
                  <a:cubicBezTo>
                    <a:pt x="4294" y="21687"/>
                    <a:pt x="3889" y="22871"/>
                    <a:pt x="3719" y="24122"/>
                  </a:cubicBezTo>
                  <a:cubicBezTo>
                    <a:pt x="3365" y="26725"/>
                    <a:pt x="3922" y="29125"/>
                    <a:pt x="5258" y="30748"/>
                  </a:cubicBezTo>
                  <a:cubicBezTo>
                    <a:pt x="5630" y="31187"/>
                    <a:pt x="6086" y="31593"/>
                    <a:pt x="6509" y="31999"/>
                  </a:cubicBezTo>
                  <a:cubicBezTo>
                    <a:pt x="7134" y="32557"/>
                    <a:pt x="7776" y="33148"/>
                    <a:pt x="8233" y="33876"/>
                  </a:cubicBezTo>
                  <a:cubicBezTo>
                    <a:pt x="9670" y="36073"/>
                    <a:pt x="9146" y="38981"/>
                    <a:pt x="8639" y="40975"/>
                  </a:cubicBezTo>
                  <a:cubicBezTo>
                    <a:pt x="8572" y="41262"/>
                    <a:pt x="8486" y="41550"/>
                    <a:pt x="8419" y="41837"/>
                  </a:cubicBezTo>
                  <a:cubicBezTo>
                    <a:pt x="7895" y="43798"/>
                    <a:pt x="7371" y="45810"/>
                    <a:pt x="7794" y="47737"/>
                  </a:cubicBezTo>
                  <a:cubicBezTo>
                    <a:pt x="8335" y="50171"/>
                    <a:pt x="10228" y="51878"/>
                    <a:pt x="12223" y="53687"/>
                  </a:cubicBezTo>
                  <a:cubicBezTo>
                    <a:pt x="13879" y="55174"/>
                    <a:pt x="15586" y="56712"/>
                    <a:pt x="16516" y="58740"/>
                  </a:cubicBezTo>
                  <a:cubicBezTo>
                    <a:pt x="16719" y="59180"/>
                    <a:pt x="16888" y="59637"/>
                    <a:pt x="17040" y="60077"/>
                  </a:cubicBezTo>
                  <a:cubicBezTo>
                    <a:pt x="17328" y="60870"/>
                    <a:pt x="17598" y="61632"/>
                    <a:pt x="18071" y="62256"/>
                  </a:cubicBezTo>
                  <a:cubicBezTo>
                    <a:pt x="18561" y="62916"/>
                    <a:pt x="19221" y="63237"/>
                    <a:pt x="20082" y="63237"/>
                  </a:cubicBezTo>
                  <a:cubicBezTo>
                    <a:pt x="20522" y="63237"/>
                    <a:pt x="21013" y="63153"/>
                    <a:pt x="21536" y="62984"/>
                  </a:cubicBezTo>
                  <a:cubicBezTo>
                    <a:pt x="22162" y="62781"/>
                    <a:pt x="22838" y="62459"/>
                    <a:pt x="23514" y="62054"/>
                  </a:cubicBezTo>
                  <a:cubicBezTo>
                    <a:pt x="25694" y="60753"/>
                    <a:pt x="27098" y="58251"/>
                    <a:pt x="27030" y="55833"/>
                  </a:cubicBezTo>
                  <a:cubicBezTo>
                    <a:pt x="26963" y="53500"/>
                    <a:pt x="25796" y="51489"/>
                    <a:pt x="24579" y="49342"/>
                  </a:cubicBezTo>
                  <a:cubicBezTo>
                    <a:pt x="23700" y="47838"/>
                    <a:pt x="22804" y="46265"/>
                    <a:pt x="22331" y="44559"/>
                  </a:cubicBezTo>
                  <a:cubicBezTo>
                    <a:pt x="21367" y="41212"/>
                    <a:pt x="22111" y="37696"/>
                    <a:pt x="22838" y="34298"/>
                  </a:cubicBezTo>
                  <a:cubicBezTo>
                    <a:pt x="22922" y="33926"/>
                    <a:pt x="22990" y="33554"/>
                    <a:pt x="23075" y="33182"/>
                  </a:cubicBezTo>
                  <a:cubicBezTo>
                    <a:pt x="23801" y="29616"/>
                    <a:pt x="24292" y="25559"/>
                    <a:pt x="22331" y="22381"/>
                  </a:cubicBezTo>
                  <a:cubicBezTo>
                    <a:pt x="20995" y="20234"/>
                    <a:pt x="18714" y="18831"/>
                    <a:pt x="16516" y="17479"/>
                  </a:cubicBezTo>
                  <a:cubicBezTo>
                    <a:pt x="14082" y="15974"/>
                    <a:pt x="11563" y="14436"/>
                    <a:pt x="10244" y="11883"/>
                  </a:cubicBezTo>
                  <a:cubicBezTo>
                    <a:pt x="9484" y="10429"/>
                    <a:pt x="9196" y="8773"/>
                    <a:pt x="8926" y="7184"/>
                  </a:cubicBezTo>
                  <a:lnTo>
                    <a:pt x="8842" y="6728"/>
                  </a:lnTo>
                  <a:cubicBezTo>
                    <a:pt x="8554" y="5054"/>
                    <a:pt x="8182" y="3314"/>
                    <a:pt x="7168" y="1928"/>
                  </a:cubicBezTo>
                  <a:cubicBezTo>
                    <a:pt x="6323" y="760"/>
                    <a:pt x="4988" y="1"/>
                    <a:pt x="3771" y="1"/>
                  </a:cubicBezTo>
                  <a:close/>
                </a:path>
              </a:pathLst>
            </a:custGeom>
            <a:solidFill>
              <a:schemeClr val="accent3"/>
            </a:solidFill>
            <a:ln>
              <a:noFill/>
            </a:ln>
            <a:effectLst>
              <a:outerShdw blurRad="57150" dist="19050" dir="5400000" algn="bl" rotWithShape="0">
                <a:schemeClr val="dk1">
                  <a:alpha val="18000"/>
                </a:schemeClr>
              </a:outerShdw>
              <a:reflection stA="5000" endPos="18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771;p96">
              <a:extLst>
                <a:ext uri="{FF2B5EF4-FFF2-40B4-BE49-F238E27FC236}">
                  <a16:creationId xmlns:a16="http://schemas.microsoft.com/office/drawing/2014/main" id="{4A8FEC3D-7821-D1F3-DAFC-639CD5628D03}"/>
                </a:ext>
              </a:extLst>
            </p:cNvPr>
            <p:cNvSpPr/>
            <p:nvPr/>
          </p:nvSpPr>
          <p:spPr>
            <a:xfrm rot="1044564">
              <a:off x="5976326" y="2785367"/>
              <a:ext cx="708706" cy="2244446"/>
            </a:xfrm>
            <a:custGeom>
              <a:avLst/>
              <a:gdLst/>
              <a:ahLst/>
              <a:cxnLst/>
              <a:rect l="l" t="t" r="r" b="b"/>
              <a:pathLst>
                <a:path w="28348" h="89777" extrusionOk="0">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57150" dist="19050" dir="5400000" algn="bl" rotWithShape="0">
                <a:schemeClr val="dk1">
                  <a:alpha val="18000"/>
                </a:schemeClr>
              </a:outerShdw>
              <a:reflection stA="5000" endPos="18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9" name="Google Shape;2769;p96"/>
          <p:cNvGrpSpPr/>
          <p:nvPr/>
        </p:nvGrpSpPr>
        <p:grpSpPr>
          <a:xfrm rot="1215423">
            <a:off x="6922897" y="1900017"/>
            <a:ext cx="937393" cy="1369270"/>
            <a:chOff x="5484390" y="2699155"/>
            <a:chExt cx="1632940" cy="2385272"/>
          </a:xfrm>
          <a:scene3d>
            <a:camera prst="orthographicFront">
              <a:rot lat="0" lon="0" rev="0"/>
            </a:camera>
            <a:lightRig rig="glow" dir="t">
              <a:rot lat="0" lon="0" rev="4800000"/>
            </a:lightRig>
          </a:scene3d>
        </p:grpSpPr>
        <p:sp>
          <p:nvSpPr>
            <p:cNvPr id="2770" name="Google Shape;2770;p96"/>
            <p:cNvSpPr/>
            <p:nvPr/>
          </p:nvSpPr>
          <p:spPr>
            <a:xfrm rot="1337864">
              <a:off x="5849934" y="2791559"/>
              <a:ext cx="901851" cy="2104597"/>
            </a:xfrm>
            <a:custGeom>
              <a:avLst/>
              <a:gdLst/>
              <a:ahLst/>
              <a:cxnLst/>
              <a:rect l="l" t="t" r="r" b="b"/>
              <a:pathLst>
                <a:path w="27098" h="63237" extrusionOk="0">
                  <a:moveTo>
                    <a:pt x="3771" y="1"/>
                  </a:moveTo>
                  <a:cubicBezTo>
                    <a:pt x="3500" y="1"/>
                    <a:pt x="3230" y="34"/>
                    <a:pt x="2976" y="102"/>
                  </a:cubicBezTo>
                  <a:cubicBezTo>
                    <a:pt x="1878" y="406"/>
                    <a:pt x="1116" y="1116"/>
                    <a:pt x="728" y="2214"/>
                  </a:cubicBezTo>
                  <a:cubicBezTo>
                    <a:pt x="1" y="4260"/>
                    <a:pt x="744" y="7083"/>
                    <a:pt x="1878" y="8621"/>
                  </a:cubicBezTo>
                  <a:cubicBezTo>
                    <a:pt x="2216" y="9095"/>
                    <a:pt x="2621" y="9568"/>
                    <a:pt x="3010" y="10024"/>
                  </a:cubicBezTo>
                  <a:cubicBezTo>
                    <a:pt x="3922" y="11123"/>
                    <a:pt x="4887" y="12255"/>
                    <a:pt x="5326" y="13659"/>
                  </a:cubicBezTo>
                  <a:cubicBezTo>
                    <a:pt x="6154" y="16228"/>
                    <a:pt x="5410" y="18426"/>
                    <a:pt x="4684" y="20555"/>
                  </a:cubicBezTo>
                  <a:cubicBezTo>
                    <a:pt x="4294" y="21687"/>
                    <a:pt x="3889" y="22871"/>
                    <a:pt x="3719" y="24122"/>
                  </a:cubicBezTo>
                  <a:cubicBezTo>
                    <a:pt x="3365" y="26725"/>
                    <a:pt x="3922" y="29125"/>
                    <a:pt x="5258" y="30748"/>
                  </a:cubicBezTo>
                  <a:cubicBezTo>
                    <a:pt x="5630" y="31187"/>
                    <a:pt x="6086" y="31593"/>
                    <a:pt x="6509" y="31999"/>
                  </a:cubicBezTo>
                  <a:cubicBezTo>
                    <a:pt x="7134" y="32557"/>
                    <a:pt x="7776" y="33148"/>
                    <a:pt x="8233" y="33876"/>
                  </a:cubicBezTo>
                  <a:cubicBezTo>
                    <a:pt x="9670" y="36073"/>
                    <a:pt x="9146" y="38981"/>
                    <a:pt x="8639" y="40975"/>
                  </a:cubicBezTo>
                  <a:cubicBezTo>
                    <a:pt x="8572" y="41262"/>
                    <a:pt x="8486" y="41550"/>
                    <a:pt x="8419" y="41837"/>
                  </a:cubicBezTo>
                  <a:cubicBezTo>
                    <a:pt x="7895" y="43798"/>
                    <a:pt x="7371" y="45810"/>
                    <a:pt x="7794" y="47737"/>
                  </a:cubicBezTo>
                  <a:cubicBezTo>
                    <a:pt x="8335" y="50171"/>
                    <a:pt x="10228" y="51878"/>
                    <a:pt x="12223" y="53687"/>
                  </a:cubicBezTo>
                  <a:cubicBezTo>
                    <a:pt x="13879" y="55174"/>
                    <a:pt x="15586" y="56712"/>
                    <a:pt x="16516" y="58740"/>
                  </a:cubicBezTo>
                  <a:cubicBezTo>
                    <a:pt x="16719" y="59180"/>
                    <a:pt x="16888" y="59637"/>
                    <a:pt x="17040" y="60077"/>
                  </a:cubicBezTo>
                  <a:cubicBezTo>
                    <a:pt x="17328" y="60870"/>
                    <a:pt x="17598" y="61632"/>
                    <a:pt x="18071" y="62256"/>
                  </a:cubicBezTo>
                  <a:cubicBezTo>
                    <a:pt x="18561" y="62916"/>
                    <a:pt x="19221" y="63237"/>
                    <a:pt x="20082" y="63237"/>
                  </a:cubicBezTo>
                  <a:cubicBezTo>
                    <a:pt x="20522" y="63237"/>
                    <a:pt x="21013" y="63153"/>
                    <a:pt x="21536" y="62984"/>
                  </a:cubicBezTo>
                  <a:cubicBezTo>
                    <a:pt x="22162" y="62781"/>
                    <a:pt x="22838" y="62459"/>
                    <a:pt x="23514" y="62054"/>
                  </a:cubicBezTo>
                  <a:cubicBezTo>
                    <a:pt x="25694" y="60753"/>
                    <a:pt x="27098" y="58251"/>
                    <a:pt x="27030" y="55833"/>
                  </a:cubicBezTo>
                  <a:cubicBezTo>
                    <a:pt x="26963" y="53500"/>
                    <a:pt x="25796" y="51489"/>
                    <a:pt x="24579" y="49342"/>
                  </a:cubicBezTo>
                  <a:cubicBezTo>
                    <a:pt x="23700" y="47838"/>
                    <a:pt x="22804" y="46265"/>
                    <a:pt x="22331" y="44559"/>
                  </a:cubicBezTo>
                  <a:cubicBezTo>
                    <a:pt x="21367" y="41212"/>
                    <a:pt x="22111" y="37696"/>
                    <a:pt x="22838" y="34298"/>
                  </a:cubicBezTo>
                  <a:cubicBezTo>
                    <a:pt x="22922" y="33926"/>
                    <a:pt x="22990" y="33554"/>
                    <a:pt x="23075" y="33182"/>
                  </a:cubicBezTo>
                  <a:cubicBezTo>
                    <a:pt x="23801" y="29616"/>
                    <a:pt x="24292" y="25559"/>
                    <a:pt x="22331" y="22381"/>
                  </a:cubicBezTo>
                  <a:cubicBezTo>
                    <a:pt x="20995" y="20234"/>
                    <a:pt x="18714" y="18831"/>
                    <a:pt x="16516" y="17479"/>
                  </a:cubicBezTo>
                  <a:cubicBezTo>
                    <a:pt x="14082" y="15974"/>
                    <a:pt x="11563" y="14436"/>
                    <a:pt x="10244" y="11883"/>
                  </a:cubicBezTo>
                  <a:cubicBezTo>
                    <a:pt x="9484" y="10429"/>
                    <a:pt x="9196" y="8773"/>
                    <a:pt x="8926" y="7184"/>
                  </a:cubicBezTo>
                  <a:lnTo>
                    <a:pt x="8842" y="6728"/>
                  </a:lnTo>
                  <a:cubicBezTo>
                    <a:pt x="8554" y="5054"/>
                    <a:pt x="8182" y="3314"/>
                    <a:pt x="7168" y="1928"/>
                  </a:cubicBezTo>
                  <a:cubicBezTo>
                    <a:pt x="6323" y="760"/>
                    <a:pt x="4988" y="1"/>
                    <a:pt x="3771" y="1"/>
                  </a:cubicBezTo>
                  <a:close/>
                </a:path>
              </a:pathLst>
            </a:custGeom>
            <a:solidFill>
              <a:schemeClr val="accent3"/>
            </a:solidFill>
            <a:ln>
              <a:noFill/>
            </a:ln>
            <a:effectLst>
              <a:outerShdw blurRad="190500" dist="228600" dir="2700000" algn="ctr">
                <a:srgbClr val="000000">
                  <a:alpha val="30000"/>
                </a:srgbClr>
              </a:outerShdw>
              <a:reflection stA="5000" endPos="18000" dist="38100" dir="5400000" fadeDir="5400012" sy="-100000" algn="bl" rotWithShape="0"/>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1" name="Google Shape;2771;p96"/>
            <p:cNvSpPr/>
            <p:nvPr/>
          </p:nvSpPr>
          <p:spPr>
            <a:xfrm rot="1044564">
              <a:off x="5976326" y="2785367"/>
              <a:ext cx="708706" cy="2244446"/>
            </a:xfrm>
            <a:custGeom>
              <a:avLst/>
              <a:gdLst/>
              <a:ahLst/>
              <a:cxnLst/>
              <a:rect l="l" t="t" r="r" b="b"/>
              <a:pathLst>
                <a:path w="28348" h="89777" extrusionOk="0">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190500" dist="228600" dir="2700000" algn="ctr">
                <a:srgbClr val="000000">
                  <a:alpha val="30000"/>
                </a:srgbClr>
              </a:outerShdw>
              <a:reflection stA="5000" endPos="18000" dist="38100" dir="5400000" fadeDir="5400012" sy="-100000" algn="bl" rotWithShape="0"/>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2" name="Google Shape;2772;p96"/>
          <p:cNvGrpSpPr/>
          <p:nvPr/>
        </p:nvGrpSpPr>
        <p:grpSpPr>
          <a:xfrm flipH="1">
            <a:off x="945214" y="2261424"/>
            <a:ext cx="1179939" cy="1288940"/>
            <a:chOff x="3628489" y="3053549"/>
            <a:chExt cx="1179939" cy="1288940"/>
          </a:xfrm>
        </p:grpSpPr>
        <p:grpSp>
          <p:nvGrpSpPr>
            <p:cNvPr id="2773" name="Google Shape;2773;p96"/>
            <p:cNvGrpSpPr/>
            <p:nvPr/>
          </p:nvGrpSpPr>
          <p:grpSpPr>
            <a:xfrm flipH="1">
              <a:off x="3628489" y="3053549"/>
              <a:ext cx="943514" cy="1288940"/>
              <a:chOff x="1384201" y="3266999"/>
              <a:chExt cx="943514" cy="1288940"/>
            </a:xfrm>
          </p:grpSpPr>
          <p:sp>
            <p:nvSpPr>
              <p:cNvPr id="2774" name="Google Shape;2774;p96"/>
              <p:cNvSpPr/>
              <p:nvPr/>
            </p:nvSpPr>
            <p:spPr>
              <a:xfrm flipH="1">
                <a:off x="1384201" y="326699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6"/>
              <p:cNvSpPr/>
              <p:nvPr/>
            </p:nvSpPr>
            <p:spPr>
              <a:xfrm rot="-5400000" flipH="1">
                <a:off x="1509774" y="3677579"/>
                <a:ext cx="74400" cy="744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6" name="Google Shape;2776;p96"/>
            <p:cNvSpPr/>
            <p:nvPr/>
          </p:nvSpPr>
          <p:spPr>
            <a:xfrm rot="-5400000" flipH="1">
              <a:off x="4734027" y="4006713"/>
              <a:ext cx="74400" cy="744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96"/>
          <p:cNvGrpSpPr/>
          <p:nvPr/>
        </p:nvGrpSpPr>
        <p:grpSpPr>
          <a:xfrm>
            <a:off x="12864557" y="1229712"/>
            <a:ext cx="3207247" cy="3468412"/>
            <a:chOff x="1564450" y="1732550"/>
            <a:chExt cx="2584500" cy="2002500"/>
          </a:xfrm>
        </p:grpSpPr>
        <p:sp>
          <p:nvSpPr>
            <p:cNvPr id="2778" name="Google Shape;2778;p96"/>
            <p:cNvSpPr/>
            <p:nvPr/>
          </p:nvSpPr>
          <p:spPr>
            <a:xfrm>
              <a:off x="1564450" y="1732550"/>
              <a:ext cx="2584500" cy="2002500"/>
            </a:xfrm>
            <a:prstGeom prst="roundRect">
              <a:avLst>
                <a:gd name="adj" fmla="val 6505"/>
              </a:avLst>
            </a:prstGeom>
            <a:solidFill>
              <a:schemeClr val="accent6"/>
            </a:solidFill>
            <a:ln>
              <a:noFill/>
            </a:ln>
            <a:effectLst>
              <a:outerShdw blurRad="57150" dist="19050" dir="5400000" algn="bl" rotWithShape="0">
                <a:schemeClr val="dk1">
                  <a:alpha val="34000"/>
                </a:schemeClr>
              </a:outerShdw>
              <a:reflection stA="5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6"/>
            <p:cNvSpPr/>
            <p:nvPr/>
          </p:nvSpPr>
          <p:spPr>
            <a:xfrm>
              <a:off x="1713400" y="1856700"/>
              <a:ext cx="2286600" cy="185326"/>
            </a:xfrm>
            <a:prstGeom prst="roundRect">
              <a:avLst>
                <a:gd name="adj" fmla="val 50000"/>
              </a:avLst>
            </a:prstGeom>
            <a:solidFill>
              <a:schemeClr val="accent6"/>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0" name="Google Shape;2780;p96"/>
            <p:cNvGrpSpPr/>
            <p:nvPr/>
          </p:nvGrpSpPr>
          <p:grpSpPr>
            <a:xfrm rot="10800000" flipH="1">
              <a:off x="1744484" y="1894944"/>
              <a:ext cx="429322" cy="94000"/>
              <a:chOff x="5795037" y="796823"/>
              <a:chExt cx="431653" cy="94501"/>
            </a:xfrm>
          </p:grpSpPr>
          <p:sp>
            <p:nvSpPr>
              <p:cNvPr id="2781" name="Google Shape;2781;p96"/>
              <p:cNvSpPr/>
              <p:nvPr/>
            </p:nvSpPr>
            <p:spPr>
              <a:xfrm>
                <a:off x="5795037" y="796823"/>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6"/>
              <p:cNvSpPr/>
              <p:nvPr/>
            </p:nvSpPr>
            <p:spPr>
              <a:xfrm>
                <a:off x="5963614" y="7968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6"/>
              <p:cNvSpPr/>
              <p:nvPr/>
            </p:nvSpPr>
            <p:spPr>
              <a:xfrm>
                <a:off x="6132190" y="7968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93" name="Google Shape;2793;p96"/>
          <p:cNvSpPr txBox="1">
            <a:spLocks noGrp="1"/>
          </p:cNvSpPr>
          <p:nvPr>
            <p:ph type="title" idx="2"/>
          </p:nvPr>
        </p:nvSpPr>
        <p:spPr>
          <a:xfrm>
            <a:off x="11814367" y="1523110"/>
            <a:ext cx="1950287" cy="169055"/>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1425" tIns="91425" rIns="91425" bIns="91425" anchor="ctr" anchorCtr="0">
            <a:noAutofit/>
          </a:bodyPr>
          <a:lstStyle/>
          <a:p>
            <a:pPr lvl="0"/>
            <a:r>
              <a:rPr lang="en-US" sz="1200" dirty="0"/>
              <a:t>Relational Databases</a:t>
            </a:r>
            <a:endParaRPr sz="1200" dirty="0"/>
          </a:p>
        </p:txBody>
      </p:sp>
      <p:sp>
        <p:nvSpPr>
          <p:cNvPr id="2794" name="Google Shape;2794;p96"/>
          <p:cNvSpPr txBox="1">
            <a:spLocks noGrp="1"/>
          </p:cNvSpPr>
          <p:nvPr>
            <p:ph type="subTitle" idx="3"/>
          </p:nvPr>
        </p:nvSpPr>
        <p:spPr>
          <a:xfrm>
            <a:off x="10716787" y="1860330"/>
            <a:ext cx="3016469" cy="2659117"/>
          </a:xfrm>
          <a:prstGeom prst="rect">
            <a:avLst/>
          </a:prstGeom>
        </p:spPr>
        <p:txBody>
          <a:bodyPr spcFirstLastPara="1" wrap="square" lIns="91425" tIns="91425" rIns="91425" bIns="91425" anchor="ctr" anchorCtr="0">
            <a:noAutofit/>
          </a:bodyPr>
          <a:lstStyle/>
          <a:p>
            <a:pPr algn="l"/>
            <a:r>
              <a:rPr lang="en-US" sz="1200" dirty="0">
                <a:latin typeface="Montserrat" panose="00000500000000000000" pitchFamily="2" charset="0"/>
              </a:rPr>
              <a:t>Relational databases store data in </a:t>
            </a:r>
          </a:p>
          <a:p>
            <a:pPr algn="l"/>
            <a:r>
              <a:rPr lang="en-US" sz="1200" dirty="0">
                <a:latin typeface="Montserrat" panose="00000500000000000000" pitchFamily="2" charset="0"/>
              </a:rPr>
              <a:t>structured tables with rows and </a:t>
            </a:r>
          </a:p>
          <a:p>
            <a:pPr algn="l"/>
            <a:r>
              <a:rPr lang="en-US" sz="1200" dirty="0">
                <a:latin typeface="Montserrat" panose="00000500000000000000" pitchFamily="2" charset="0"/>
              </a:rPr>
              <a:t>columns. They use SQL (Structured </a:t>
            </a:r>
          </a:p>
          <a:p>
            <a:pPr algn="l"/>
            <a:r>
              <a:rPr lang="en-US" sz="1200" dirty="0">
                <a:latin typeface="Montserrat" panose="00000500000000000000" pitchFamily="2" charset="0"/>
              </a:rPr>
              <a:t>Query Language) for querying and </a:t>
            </a:r>
          </a:p>
          <a:p>
            <a:pPr algn="l"/>
            <a:r>
              <a:rPr lang="en-US" sz="1200" dirty="0">
                <a:latin typeface="Montserrat" panose="00000500000000000000" pitchFamily="2" charset="0"/>
              </a:rPr>
              <a:t>managing data. Examples include:</a:t>
            </a:r>
          </a:p>
          <a:p>
            <a:pPr algn="l"/>
            <a:endParaRPr lang="en-US" sz="1200" dirty="0">
              <a:latin typeface="Montserrat" panose="00000500000000000000" pitchFamily="2" charset="0"/>
            </a:endParaRPr>
          </a:p>
          <a:p>
            <a:pPr algn="l">
              <a:buFont typeface="Arial" panose="020B0604020202020204" pitchFamily="34" charset="0"/>
              <a:buChar char="•"/>
            </a:pPr>
            <a:r>
              <a:rPr lang="en-US" sz="1200" dirty="0">
                <a:latin typeface="Montserrat" panose="00000500000000000000" pitchFamily="2" charset="0"/>
              </a:rPr>
              <a:t>MySQL</a:t>
            </a:r>
          </a:p>
          <a:p>
            <a:pPr algn="l">
              <a:buFont typeface="Arial" panose="020B0604020202020204" pitchFamily="34" charset="0"/>
              <a:buChar char="•"/>
            </a:pPr>
            <a:r>
              <a:rPr lang="en-US" sz="1200" dirty="0">
                <a:latin typeface="Montserrat" panose="00000500000000000000" pitchFamily="2" charset="0"/>
              </a:rPr>
              <a:t>PostgreSQL</a:t>
            </a:r>
          </a:p>
          <a:p>
            <a:pPr algn="l">
              <a:buFont typeface="Arial" panose="020B0604020202020204" pitchFamily="34" charset="0"/>
              <a:buChar char="•"/>
            </a:pPr>
            <a:r>
              <a:rPr lang="en-US" sz="1200" dirty="0">
                <a:latin typeface="Montserrat" panose="00000500000000000000" pitchFamily="2" charset="0"/>
              </a:rPr>
              <a:t>SQLite</a:t>
            </a:r>
          </a:p>
          <a:p>
            <a:pPr algn="l">
              <a:buFont typeface="Arial" panose="020B0604020202020204" pitchFamily="34" charset="0"/>
              <a:buChar char="•"/>
            </a:pPr>
            <a:r>
              <a:rPr lang="en-US" sz="1200" dirty="0">
                <a:latin typeface="Montserrat" panose="00000500000000000000" pitchFamily="2" charset="0"/>
              </a:rPr>
              <a:t>Microsoft SQL Server</a:t>
            </a:r>
          </a:p>
          <a:p>
            <a:pPr algn="l">
              <a:buFont typeface="Arial" panose="020B0604020202020204" pitchFamily="34" charset="0"/>
              <a:buChar char="•"/>
            </a:pPr>
            <a:r>
              <a:rPr lang="en-US" sz="1200" dirty="0">
                <a:latin typeface="Montserrat" panose="00000500000000000000" pitchFamily="2" charset="0"/>
              </a:rPr>
              <a:t>Oracle Database</a:t>
            </a:r>
          </a:p>
        </p:txBody>
      </p:sp>
      <p:grpSp>
        <p:nvGrpSpPr>
          <p:cNvPr id="2796" name="Google Shape;2796;p96"/>
          <p:cNvGrpSpPr/>
          <p:nvPr/>
        </p:nvGrpSpPr>
        <p:grpSpPr>
          <a:xfrm rot="5400000">
            <a:off x="7739306" y="1215540"/>
            <a:ext cx="575161" cy="188875"/>
            <a:chOff x="6872640" y="3345236"/>
            <a:chExt cx="575161" cy="188875"/>
          </a:xfrm>
        </p:grpSpPr>
        <p:sp>
          <p:nvSpPr>
            <p:cNvPr id="2797" name="Google Shape;2797;p96"/>
            <p:cNvSpPr/>
            <p:nvPr/>
          </p:nvSpPr>
          <p:spPr>
            <a:xfrm>
              <a:off x="7327202" y="3345236"/>
              <a:ext cx="120600" cy="120600"/>
            </a:xfrm>
            <a:prstGeom prst="ellipse">
              <a:avLst/>
            </a:prstGeom>
            <a:gradFill>
              <a:gsLst>
                <a:gs pos="0">
                  <a:srgbClr val="81EEEB"/>
                </a:gs>
                <a:gs pos="100000">
                  <a:srgbClr val="3AE4DF"/>
                </a:gs>
              </a:gsLst>
              <a:lin ang="8100019" scaled="0"/>
            </a:gra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6"/>
            <p:cNvSpPr/>
            <p:nvPr/>
          </p:nvSpPr>
          <p:spPr>
            <a:xfrm>
              <a:off x="6872640" y="3488811"/>
              <a:ext cx="45300" cy="45300"/>
            </a:xfrm>
            <a:prstGeom prst="ellipse">
              <a:avLst/>
            </a:prstGeom>
            <a:solidFill>
              <a:schemeClr val="lt1"/>
            </a:soli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9" name="Google Shape;2799;p96"/>
          <p:cNvSpPr/>
          <p:nvPr/>
        </p:nvSpPr>
        <p:spPr>
          <a:xfrm>
            <a:off x="1999780" y="1767901"/>
            <a:ext cx="5260991" cy="2205385"/>
          </a:xfrm>
          <a:prstGeom prst="roundRect">
            <a:avLst>
              <a:gd name="adj" fmla="val 50000"/>
            </a:avLst>
          </a:prstGeom>
          <a:ln>
            <a:noFill/>
            <a:headEnd type="none" w="sm" len="sm"/>
            <a:tailEnd type="none" w="sm" len="sm"/>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6">
            <a:hlinkClick r:id="" action="ppaction://hlinkshowjump?jump=previousslide"/>
          </p:cNvPr>
          <p:cNvSpPr/>
          <p:nvPr/>
        </p:nvSpPr>
        <p:spPr>
          <a:xfrm>
            <a:off x="-221222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6">
            <a:hlinkClick r:id="" action="ppaction://hlinkshowjump?jump=nextslide"/>
          </p:cNvPr>
          <p:cNvSpPr/>
          <p:nvPr/>
        </p:nvSpPr>
        <p:spPr>
          <a:xfrm rot="10800000" flipH="1">
            <a:off x="-199485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6">
            <a:hlinkClick r:id="rId3" action="ppaction://hlinksldjump"/>
          </p:cNvPr>
          <p:cNvSpPr/>
          <p:nvPr/>
        </p:nvSpPr>
        <p:spPr>
          <a:xfrm rot="5400000">
            <a:off x="-1015156"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2777;p96">
            <a:extLst>
              <a:ext uri="{FF2B5EF4-FFF2-40B4-BE49-F238E27FC236}">
                <a16:creationId xmlns:a16="http://schemas.microsoft.com/office/drawing/2014/main" id="{8B8F219F-95BE-E4E3-E09F-DAD502D2904F}"/>
              </a:ext>
            </a:extLst>
          </p:cNvPr>
          <p:cNvGrpSpPr/>
          <p:nvPr/>
        </p:nvGrpSpPr>
        <p:grpSpPr>
          <a:xfrm>
            <a:off x="12664092" y="1213949"/>
            <a:ext cx="3207247" cy="3468412"/>
            <a:chOff x="1564450" y="1732550"/>
            <a:chExt cx="2584500" cy="2002500"/>
          </a:xfrm>
        </p:grpSpPr>
        <p:sp>
          <p:nvSpPr>
            <p:cNvPr id="17" name="Google Shape;2778;p96">
              <a:extLst>
                <a:ext uri="{FF2B5EF4-FFF2-40B4-BE49-F238E27FC236}">
                  <a16:creationId xmlns:a16="http://schemas.microsoft.com/office/drawing/2014/main" id="{2D40A7EF-E617-D236-20C3-FB522AA895EA}"/>
                </a:ext>
              </a:extLst>
            </p:cNvPr>
            <p:cNvSpPr/>
            <p:nvPr/>
          </p:nvSpPr>
          <p:spPr>
            <a:xfrm>
              <a:off x="1564450" y="1732550"/>
              <a:ext cx="2584500" cy="2002500"/>
            </a:xfrm>
            <a:prstGeom prst="roundRect">
              <a:avLst>
                <a:gd name="adj" fmla="val 6505"/>
              </a:avLst>
            </a:prstGeom>
            <a:solidFill>
              <a:schemeClr val="accent6"/>
            </a:solidFill>
            <a:ln>
              <a:noFill/>
            </a:ln>
            <a:effectLst>
              <a:outerShdw blurRad="57150" dist="19050" dir="5400000" algn="bl" rotWithShape="0">
                <a:schemeClr val="dk1">
                  <a:alpha val="34000"/>
                </a:schemeClr>
              </a:outerShdw>
              <a:reflection stA="5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79;p96">
              <a:extLst>
                <a:ext uri="{FF2B5EF4-FFF2-40B4-BE49-F238E27FC236}">
                  <a16:creationId xmlns:a16="http://schemas.microsoft.com/office/drawing/2014/main" id="{EEB8E24B-D1A6-96AF-7C35-B0842649F256}"/>
                </a:ext>
              </a:extLst>
            </p:cNvPr>
            <p:cNvSpPr/>
            <p:nvPr/>
          </p:nvSpPr>
          <p:spPr>
            <a:xfrm>
              <a:off x="1713400" y="1856700"/>
              <a:ext cx="2286600" cy="176223"/>
            </a:xfrm>
            <a:prstGeom prst="roundRect">
              <a:avLst>
                <a:gd name="adj" fmla="val 50000"/>
              </a:avLst>
            </a:prstGeom>
            <a:solidFill>
              <a:schemeClr val="accent6"/>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2780;p96">
              <a:extLst>
                <a:ext uri="{FF2B5EF4-FFF2-40B4-BE49-F238E27FC236}">
                  <a16:creationId xmlns:a16="http://schemas.microsoft.com/office/drawing/2014/main" id="{D4F9431F-2939-5BE7-A516-62D32FDA4BFB}"/>
                </a:ext>
              </a:extLst>
            </p:cNvPr>
            <p:cNvGrpSpPr/>
            <p:nvPr/>
          </p:nvGrpSpPr>
          <p:grpSpPr>
            <a:xfrm rot="10800000" flipH="1">
              <a:off x="1744484" y="1894944"/>
              <a:ext cx="429322" cy="94000"/>
              <a:chOff x="5795037" y="796823"/>
              <a:chExt cx="431653" cy="94501"/>
            </a:xfrm>
          </p:grpSpPr>
          <p:sp>
            <p:nvSpPr>
              <p:cNvPr id="20" name="Google Shape;2781;p96">
                <a:extLst>
                  <a:ext uri="{FF2B5EF4-FFF2-40B4-BE49-F238E27FC236}">
                    <a16:creationId xmlns:a16="http://schemas.microsoft.com/office/drawing/2014/main" id="{9A6AC8CC-3A48-D6E1-7A5C-16B151814445}"/>
                  </a:ext>
                </a:extLst>
              </p:cNvPr>
              <p:cNvSpPr/>
              <p:nvPr/>
            </p:nvSpPr>
            <p:spPr>
              <a:xfrm>
                <a:off x="5795037" y="7968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82;p96">
                <a:extLst>
                  <a:ext uri="{FF2B5EF4-FFF2-40B4-BE49-F238E27FC236}">
                    <a16:creationId xmlns:a16="http://schemas.microsoft.com/office/drawing/2014/main" id="{094D6683-DB4E-5B97-EC5E-21016357B60F}"/>
                  </a:ext>
                </a:extLst>
              </p:cNvPr>
              <p:cNvSpPr/>
              <p:nvPr/>
            </p:nvSpPr>
            <p:spPr>
              <a:xfrm>
                <a:off x="5963614" y="7968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83;p96">
                <a:extLst>
                  <a:ext uri="{FF2B5EF4-FFF2-40B4-BE49-F238E27FC236}">
                    <a16:creationId xmlns:a16="http://schemas.microsoft.com/office/drawing/2014/main" id="{AC6D05E0-DDE7-326C-CE05-B6F83737FC86}"/>
                  </a:ext>
                </a:extLst>
              </p:cNvPr>
              <p:cNvSpPr/>
              <p:nvPr/>
            </p:nvSpPr>
            <p:spPr>
              <a:xfrm>
                <a:off x="6132190" y="796823"/>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 name="Google Shape;2793;p96">
            <a:extLst>
              <a:ext uri="{FF2B5EF4-FFF2-40B4-BE49-F238E27FC236}">
                <a16:creationId xmlns:a16="http://schemas.microsoft.com/office/drawing/2014/main" id="{1393AA5F-4F88-8D46-F342-2C986D2FF504}"/>
              </a:ext>
            </a:extLst>
          </p:cNvPr>
          <p:cNvSpPr txBox="1">
            <a:spLocks/>
          </p:cNvSpPr>
          <p:nvPr/>
        </p:nvSpPr>
        <p:spPr>
          <a:xfrm>
            <a:off x="11467532" y="1496834"/>
            <a:ext cx="1682273" cy="174311"/>
          </a:xfrm>
          <a:prstGeom prst="rect">
            <a:avLst/>
          </a:prstGeom>
        </p:spPr>
        <p:style>
          <a:lnRef idx="0">
            <a:scrgbClr r="0" g="0" b="0"/>
          </a:lnRef>
          <a:fillRef idx="0">
            <a:scrgbClr r="0" g="0" b="0"/>
          </a:fillRef>
          <a:effectRef idx="0">
            <a:scrgbClr r="0" g="0" b="0"/>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Montserrat"/>
              <a:buNone/>
              <a:defRPr sz="7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6000"/>
              <a:buFont typeface="Montserrat"/>
              <a:buNone/>
              <a:defRPr sz="60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6000"/>
              <a:buFont typeface="Montserrat"/>
              <a:buNone/>
              <a:defRPr sz="60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6000"/>
              <a:buFont typeface="Montserrat"/>
              <a:buNone/>
              <a:defRPr sz="60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6000"/>
              <a:buFont typeface="Montserrat"/>
              <a:buNone/>
              <a:defRPr sz="60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6000"/>
              <a:buFont typeface="Montserrat"/>
              <a:buNone/>
              <a:defRPr sz="60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6000"/>
              <a:buFont typeface="Montserrat"/>
              <a:buNone/>
              <a:defRPr sz="60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6000"/>
              <a:buFont typeface="Montserrat"/>
              <a:buNone/>
              <a:defRPr sz="60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6000"/>
              <a:buFont typeface="Montserrat"/>
              <a:buNone/>
              <a:defRPr sz="6000" b="1" i="0" u="none" strike="noStrike" cap="none">
                <a:solidFill>
                  <a:schemeClr val="lt1"/>
                </a:solidFill>
                <a:latin typeface="Montserrat"/>
                <a:ea typeface="Montserrat"/>
                <a:cs typeface="Montserrat"/>
                <a:sym typeface="Montserrat"/>
              </a:defRPr>
            </a:lvl9pPr>
          </a:lstStyle>
          <a:p>
            <a:r>
              <a:rPr lang="en-US" sz="1200" dirty="0"/>
              <a:t>NoSQL Databases</a:t>
            </a:r>
          </a:p>
        </p:txBody>
      </p:sp>
      <p:sp>
        <p:nvSpPr>
          <p:cNvPr id="27" name="Google Shape;2794;p96">
            <a:extLst>
              <a:ext uri="{FF2B5EF4-FFF2-40B4-BE49-F238E27FC236}">
                <a16:creationId xmlns:a16="http://schemas.microsoft.com/office/drawing/2014/main" id="{0A0199C8-E113-29E1-2DC3-D24B3A9653A6}"/>
              </a:ext>
            </a:extLst>
          </p:cNvPr>
          <p:cNvSpPr txBox="1">
            <a:spLocks/>
          </p:cNvSpPr>
          <p:nvPr/>
        </p:nvSpPr>
        <p:spPr>
          <a:xfrm>
            <a:off x="11055375" y="1802524"/>
            <a:ext cx="3142593" cy="265911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PT Sans"/>
              <a:buNone/>
              <a:defRPr sz="1400" b="0" i="0" u="none" strike="noStrike" cap="none">
                <a:solidFill>
                  <a:schemeClr val="dk1"/>
                </a:solidFill>
                <a:latin typeface="Darker Grotesque Medium"/>
                <a:ea typeface="Darker Grotesque Medium"/>
                <a:cs typeface="Darker Grotesque Medium"/>
                <a:sym typeface="Darker Grotesque Medium"/>
              </a:defRPr>
            </a:lvl1pPr>
            <a:lvl2pPr marL="914400" marR="0" lvl="1" indent="-317500" algn="ctr" rtl="0">
              <a:lnSpc>
                <a:spcPct val="100000"/>
              </a:lnSpc>
              <a:spcBef>
                <a:spcPts val="0"/>
              </a:spcBef>
              <a:spcAft>
                <a:spcPts val="0"/>
              </a:spcAft>
              <a:buClr>
                <a:schemeClr val="dk1"/>
              </a:buClr>
              <a:buSzPts val="2100"/>
              <a:buFont typeface="Darker Grotesque"/>
              <a:buNone/>
              <a:defRPr sz="2100" b="0" i="0" u="none" strike="noStrike" cap="none">
                <a:solidFill>
                  <a:schemeClr val="dk1"/>
                </a:solidFill>
                <a:latin typeface="Darker Grotesque"/>
                <a:ea typeface="Darker Grotesque"/>
                <a:cs typeface="Darker Grotesque"/>
                <a:sym typeface="Darker Grotesque"/>
              </a:defRPr>
            </a:lvl2pPr>
            <a:lvl3pPr marL="1371600" marR="0" lvl="2" indent="-317500" algn="ctr" rtl="0">
              <a:lnSpc>
                <a:spcPct val="100000"/>
              </a:lnSpc>
              <a:spcBef>
                <a:spcPts val="0"/>
              </a:spcBef>
              <a:spcAft>
                <a:spcPts val="0"/>
              </a:spcAft>
              <a:buClr>
                <a:schemeClr val="dk1"/>
              </a:buClr>
              <a:buSzPts val="2100"/>
              <a:buFont typeface="Darker Grotesque"/>
              <a:buNone/>
              <a:defRPr sz="2100" b="0" i="0" u="none" strike="noStrike" cap="none">
                <a:solidFill>
                  <a:schemeClr val="dk1"/>
                </a:solidFill>
                <a:latin typeface="Darker Grotesque"/>
                <a:ea typeface="Darker Grotesque"/>
                <a:cs typeface="Darker Grotesque"/>
                <a:sym typeface="Darker Grotesque"/>
              </a:defRPr>
            </a:lvl3pPr>
            <a:lvl4pPr marL="1828800" marR="0" lvl="3" indent="-317500" algn="ctr" rtl="0">
              <a:lnSpc>
                <a:spcPct val="100000"/>
              </a:lnSpc>
              <a:spcBef>
                <a:spcPts val="0"/>
              </a:spcBef>
              <a:spcAft>
                <a:spcPts val="0"/>
              </a:spcAft>
              <a:buClr>
                <a:schemeClr val="dk1"/>
              </a:buClr>
              <a:buSzPts val="2100"/>
              <a:buFont typeface="PT Sans"/>
              <a:buNone/>
              <a:defRPr sz="2100" b="0" i="0" u="none" strike="noStrike" cap="none">
                <a:solidFill>
                  <a:schemeClr val="dk1"/>
                </a:solidFill>
                <a:latin typeface="PT Sans"/>
                <a:ea typeface="PT Sans"/>
                <a:cs typeface="PT Sans"/>
                <a:sym typeface="PT Sans"/>
              </a:defRPr>
            </a:lvl4pPr>
            <a:lvl5pPr marL="2286000" marR="0" lvl="4" indent="-317500" algn="ctr" rtl="0">
              <a:lnSpc>
                <a:spcPct val="100000"/>
              </a:lnSpc>
              <a:spcBef>
                <a:spcPts val="0"/>
              </a:spcBef>
              <a:spcAft>
                <a:spcPts val="0"/>
              </a:spcAft>
              <a:buClr>
                <a:schemeClr val="dk1"/>
              </a:buClr>
              <a:buSzPts val="2100"/>
              <a:buFont typeface="PT Sans"/>
              <a:buNone/>
              <a:defRPr sz="2100" b="0" i="0" u="none" strike="noStrike" cap="none">
                <a:solidFill>
                  <a:schemeClr val="dk1"/>
                </a:solidFill>
                <a:latin typeface="PT Sans"/>
                <a:ea typeface="PT Sans"/>
                <a:cs typeface="PT Sans"/>
                <a:sym typeface="PT Sans"/>
              </a:defRPr>
            </a:lvl5pPr>
            <a:lvl6pPr marL="2743200" marR="0" lvl="5" indent="-317500" algn="ctr" rtl="0">
              <a:lnSpc>
                <a:spcPct val="100000"/>
              </a:lnSpc>
              <a:spcBef>
                <a:spcPts val="0"/>
              </a:spcBef>
              <a:spcAft>
                <a:spcPts val="0"/>
              </a:spcAft>
              <a:buClr>
                <a:schemeClr val="dk1"/>
              </a:buClr>
              <a:buSzPts val="2100"/>
              <a:buFont typeface="PT Sans"/>
              <a:buNone/>
              <a:defRPr sz="2100" b="0" i="0" u="none" strike="noStrike" cap="none">
                <a:solidFill>
                  <a:schemeClr val="dk1"/>
                </a:solidFill>
                <a:latin typeface="PT Sans"/>
                <a:ea typeface="PT Sans"/>
                <a:cs typeface="PT Sans"/>
                <a:sym typeface="PT Sans"/>
              </a:defRPr>
            </a:lvl6pPr>
            <a:lvl7pPr marL="3200400" marR="0" lvl="6" indent="-317500" algn="ctr" rtl="0">
              <a:lnSpc>
                <a:spcPct val="100000"/>
              </a:lnSpc>
              <a:spcBef>
                <a:spcPts val="0"/>
              </a:spcBef>
              <a:spcAft>
                <a:spcPts val="0"/>
              </a:spcAft>
              <a:buClr>
                <a:schemeClr val="dk1"/>
              </a:buClr>
              <a:buSzPts val="2100"/>
              <a:buFont typeface="PT Sans"/>
              <a:buNone/>
              <a:defRPr sz="2100" b="0" i="0" u="none" strike="noStrike" cap="none">
                <a:solidFill>
                  <a:schemeClr val="dk1"/>
                </a:solidFill>
                <a:latin typeface="PT Sans"/>
                <a:ea typeface="PT Sans"/>
                <a:cs typeface="PT Sans"/>
                <a:sym typeface="PT Sans"/>
              </a:defRPr>
            </a:lvl7pPr>
            <a:lvl8pPr marL="3657600" marR="0" lvl="7" indent="-317500" algn="ctr" rtl="0">
              <a:lnSpc>
                <a:spcPct val="100000"/>
              </a:lnSpc>
              <a:spcBef>
                <a:spcPts val="0"/>
              </a:spcBef>
              <a:spcAft>
                <a:spcPts val="0"/>
              </a:spcAft>
              <a:buClr>
                <a:schemeClr val="dk1"/>
              </a:buClr>
              <a:buSzPts val="2100"/>
              <a:buFont typeface="PT Sans"/>
              <a:buNone/>
              <a:defRPr sz="2100" b="0" i="0" u="none" strike="noStrike" cap="none">
                <a:solidFill>
                  <a:schemeClr val="dk1"/>
                </a:solidFill>
                <a:latin typeface="PT Sans"/>
                <a:ea typeface="PT Sans"/>
                <a:cs typeface="PT Sans"/>
                <a:sym typeface="PT Sans"/>
              </a:defRPr>
            </a:lvl8pPr>
            <a:lvl9pPr marL="4114800" marR="0" lvl="8" indent="-317500" algn="ctr" rtl="0">
              <a:lnSpc>
                <a:spcPct val="100000"/>
              </a:lnSpc>
              <a:spcBef>
                <a:spcPts val="0"/>
              </a:spcBef>
              <a:spcAft>
                <a:spcPts val="0"/>
              </a:spcAft>
              <a:buClr>
                <a:schemeClr val="dk1"/>
              </a:buClr>
              <a:buSzPts val="2100"/>
              <a:buFont typeface="PT Sans"/>
              <a:buNone/>
              <a:defRPr sz="2100" b="0" i="0" u="none" strike="noStrike" cap="none">
                <a:solidFill>
                  <a:schemeClr val="dk1"/>
                </a:solidFill>
                <a:latin typeface="PT Sans"/>
                <a:ea typeface="PT Sans"/>
                <a:cs typeface="PT Sans"/>
                <a:sym typeface="PT Sans"/>
              </a:defRPr>
            </a:lvl9pPr>
          </a:lstStyle>
          <a:p>
            <a:pPr algn="l"/>
            <a:r>
              <a:rPr lang="en-US" sz="1200" dirty="0">
                <a:latin typeface="Montserrat" panose="00000500000000000000" pitchFamily="2" charset="0"/>
              </a:rPr>
              <a:t>NoSQL (Not Only SQL) databases are </a:t>
            </a:r>
          </a:p>
          <a:p>
            <a:pPr algn="l"/>
            <a:r>
              <a:rPr lang="en-US" sz="1200" dirty="0">
                <a:latin typeface="Montserrat" panose="00000500000000000000" pitchFamily="2" charset="0"/>
              </a:rPr>
              <a:t>designed to handle unstructured, </a:t>
            </a:r>
          </a:p>
          <a:p>
            <a:pPr algn="l"/>
            <a:r>
              <a:rPr lang="en-US" sz="1200" dirty="0">
                <a:latin typeface="Montserrat" panose="00000500000000000000" pitchFamily="2" charset="0"/>
              </a:rPr>
              <a:t>semi-structured, and structured </a:t>
            </a:r>
          </a:p>
          <a:p>
            <a:pPr algn="l"/>
            <a:r>
              <a:rPr lang="en-US" sz="1200" dirty="0">
                <a:latin typeface="Montserrat" panose="00000500000000000000" pitchFamily="2" charset="0"/>
              </a:rPr>
              <a:t>data. They are flexible and scalable, </a:t>
            </a:r>
          </a:p>
          <a:p>
            <a:pPr algn="l"/>
            <a:r>
              <a:rPr lang="en-US" sz="1200" dirty="0">
                <a:latin typeface="Montserrat" panose="00000500000000000000" pitchFamily="2" charset="0"/>
              </a:rPr>
              <a:t>making them suitable for handling </a:t>
            </a:r>
          </a:p>
          <a:p>
            <a:pPr algn="l"/>
            <a:r>
              <a:rPr lang="en-US" sz="1200" dirty="0">
                <a:latin typeface="Montserrat" panose="00000500000000000000" pitchFamily="2" charset="0"/>
              </a:rPr>
              <a:t>large volumes of data. Examples</a:t>
            </a:r>
          </a:p>
          <a:p>
            <a:pPr algn="l"/>
            <a:r>
              <a:rPr lang="en-US" sz="1200" dirty="0">
                <a:latin typeface="Montserrat" panose="00000500000000000000" pitchFamily="2" charset="0"/>
              </a:rPr>
              <a:t>include:</a:t>
            </a:r>
          </a:p>
          <a:p>
            <a:pPr algn="l"/>
            <a:endParaRPr lang="en-US" sz="1200" dirty="0">
              <a:latin typeface="Montserrat" panose="00000500000000000000" pitchFamily="2" charset="0"/>
            </a:endParaRPr>
          </a:p>
          <a:p>
            <a:pPr algn="l">
              <a:buFont typeface="Arial" panose="020B0604020202020204" pitchFamily="34" charset="0"/>
              <a:buChar char="•"/>
            </a:pPr>
            <a:r>
              <a:rPr lang="en-US" sz="1200" dirty="0">
                <a:latin typeface="Montserrat" panose="00000500000000000000" pitchFamily="2" charset="0"/>
              </a:rPr>
              <a:t>MongoDB (document-oriented)</a:t>
            </a:r>
          </a:p>
          <a:p>
            <a:pPr algn="l">
              <a:buFont typeface="Arial" panose="020B0604020202020204" pitchFamily="34" charset="0"/>
              <a:buChar char="•"/>
            </a:pPr>
            <a:r>
              <a:rPr lang="en-US" sz="1200" dirty="0">
                <a:latin typeface="Montserrat" panose="00000500000000000000" pitchFamily="2" charset="0"/>
              </a:rPr>
              <a:t>Cassandra (column-family)</a:t>
            </a:r>
          </a:p>
          <a:p>
            <a:pPr algn="l">
              <a:buFont typeface="Arial" panose="020B0604020202020204" pitchFamily="34" charset="0"/>
              <a:buChar char="•"/>
            </a:pPr>
            <a:r>
              <a:rPr lang="en-US" sz="1200" dirty="0">
                <a:latin typeface="Montserrat" panose="00000500000000000000" pitchFamily="2" charset="0"/>
              </a:rPr>
              <a:t>Redis (key-value)</a:t>
            </a:r>
          </a:p>
          <a:p>
            <a:pPr algn="l">
              <a:buFont typeface="Arial" panose="020B0604020202020204" pitchFamily="34" charset="0"/>
              <a:buChar char="•"/>
            </a:pPr>
            <a:r>
              <a:rPr lang="en-US" sz="1200" dirty="0">
                <a:latin typeface="Montserrat" panose="00000500000000000000" pitchFamily="2" charset="0"/>
              </a:rPr>
              <a:t>Elasticsearch (search-oriented)</a:t>
            </a:r>
          </a:p>
        </p:txBody>
      </p:sp>
      <p:grpSp>
        <p:nvGrpSpPr>
          <p:cNvPr id="2" name="Google Shape;3865;p116">
            <a:extLst>
              <a:ext uri="{FF2B5EF4-FFF2-40B4-BE49-F238E27FC236}">
                <a16:creationId xmlns:a16="http://schemas.microsoft.com/office/drawing/2014/main" id="{832752A7-7E45-98E2-D6A7-F7730A3CDF2E}"/>
              </a:ext>
            </a:extLst>
          </p:cNvPr>
          <p:cNvGrpSpPr/>
          <p:nvPr/>
        </p:nvGrpSpPr>
        <p:grpSpPr>
          <a:xfrm>
            <a:off x="6611652" y="1772032"/>
            <a:ext cx="809645" cy="537909"/>
            <a:chOff x="1082550" y="590325"/>
            <a:chExt cx="586954" cy="389958"/>
          </a:xfrm>
        </p:grpSpPr>
        <p:sp>
          <p:nvSpPr>
            <p:cNvPr id="3" name="Google Shape;3866;p116">
              <a:extLst>
                <a:ext uri="{FF2B5EF4-FFF2-40B4-BE49-F238E27FC236}">
                  <a16:creationId xmlns:a16="http://schemas.microsoft.com/office/drawing/2014/main" id="{20530076-C436-D28D-2476-FB2EF78DAD7B}"/>
                </a:ext>
              </a:extLst>
            </p:cNvPr>
            <p:cNvSpPr/>
            <p:nvPr/>
          </p:nvSpPr>
          <p:spPr>
            <a:xfrm>
              <a:off x="1082550" y="590325"/>
              <a:ext cx="586954" cy="389958"/>
            </a:xfrm>
            <a:custGeom>
              <a:avLst/>
              <a:gdLst/>
              <a:ahLst/>
              <a:cxnLst/>
              <a:rect l="l" t="t" r="r" b="b"/>
              <a:pathLst>
                <a:path w="32745" h="21755" extrusionOk="0">
                  <a:moveTo>
                    <a:pt x="4610" y="0"/>
                  </a:moveTo>
                  <a:cubicBezTo>
                    <a:pt x="2069" y="0"/>
                    <a:pt x="1" y="2068"/>
                    <a:pt x="1" y="4611"/>
                  </a:cubicBezTo>
                  <a:lnTo>
                    <a:pt x="1" y="17143"/>
                  </a:lnTo>
                  <a:cubicBezTo>
                    <a:pt x="1" y="19686"/>
                    <a:pt x="2069" y="21754"/>
                    <a:pt x="4610" y="21754"/>
                  </a:cubicBezTo>
                  <a:lnTo>
                    <a:pt x="28134" y="21754"/>
                  </a:lnTo>
                  <a:cubicBezTo>
                    <a:pt x="30677" y="21754"/>
                    <a:pt x="32745" y="19686"/>
                    <a:pt x="32745" y="17143"/>
                  </a:cubicBezTo>
                  <a:lnTo>
                    <a:pt x="32745" y="4611"/>
                  </a:lnTo>
                  <a:cubicBezTo>
                    <a:pt x="32745" y="2068"/>
                    <a:pt x="30677" y="0"/>
                    <a:pt x="28134" y="0"/>
                  </a:cubicBezTo>
                  <a:close/>
                </a:path>
              </a:pathLst>
            </a:custGeom>
            <a:solidFill>
              <a:schemeClr val="accent3"/>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867;p116">
              <a:extLst>
                <a:ext uri="{FF2B5EF4-FFF2-40B4-BE49-F238E27FC236}">
                  <a16:creationId xmlns:a16="http://schemas.microsoft.com/office/drawing/2014/main" id="{39FD5C19-1B6F-B752-052E-1DD6C2DA341E}"/>
                </a:ext>
              </a:extLst>
            </p:cNvPr>
            <p:cNvSpPr/>
            <p:nvPr/>
          </p:nvSpPr>
          <p:spPr>
            <a:xfrm>
              <a:off x="1322916" y="712237"/>
              <a:ext cx="126658" cy="146125"/>
            </a:xfrm>
            <a:custGeom>
              <a:avLst/>
              <a:gdLst/>
              <a:ahLst/>
              <a:cxnLst/>
              <a:rect l="l" t="t" r="r" b="b"/>
              <a:pathLst>
                <a:path w="7066" h="8152" extrusionOk="0">
                  <a:moveTo>
                    <a:pt x="1" y="0"/>
                  </a:moveTo>
                  <a:lnTo>
                    <a:pt x="1" y="4067"/>
                  </a:lnTo>
                  <a:lnTo>
                    <a:pt x="1" y="8152"/>
                  </a:lnTo>
                  <a:lnTo>
                    <a:pt x="3542" y="6119"/>
                  </a:lnTo>
                  <a:lnTo>
                    <a:pt x="7066" y="4067"/>
                  </a:lnTo>
                  <a:lnTo>
                    <a:pt x="3542" y="2034"/>
                  </a:lnTo>
                  <a:lnTo>
                    <a:pt x="1" y="0"/>
                  </a:lnTo>
                  <a:close/>
                </a:path>
              </a:pathLst>
            </a:custGeom>
            <a:solidFill>
              <a:srgbClr val="FFFFFF"/>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868;p116">
            <a:extLst>
              <a:ext uri="{FF2B5EF4-FFF2-40B4-BE49-F238E27FC236}">
                <a16:creationId xmlns:a16="http://schemas.microsoft.com/office/drawing/2014/main" id="{5571851D-19C4-5C3A-0F5D-024230DD995D}"/>
              </a:ext>
            </a:extLst>
          </p:cNvPr>
          <p:cNvGrpSpPr/>
          <p:nvPr/>
        </p:nvGrpSpPr>
        <p:grpSpPr>
          <a:xfrm>
            <a:off x="7360408" y="3015703"/>
            <a:ext cx="761142" cy="252794"/>
            <a:chOff x="1725115" y="1291147"/>
            <a:chExt cx="519090" cy="172403"/>
          </a:xfrm>
        </p:grpSpPr>
        <p:sp>
          <p:nvSpPr>
            <p:cNvPr id="6" name="Google Shape;3869;p116">
              <a:extLst>
                <a:ext uri="{FF2B5EF4-FFF2-40B4-BE49-F238E27FC236}">
                  <a16:creationId xmlns:a16="http://schemas.microsoft.com/office/drawing/2014/main" id="{50891566-5367-150D-F49D-281C622BF6C7}"/>
                </a:ext>
              </a:extLst>
            </p:cNvPr>
            <p:cNvSpPr/>
            <p:nvPr/>
          </p:nvSpPr>
          <p:spPr>
            <a:xfrm>
              <a:off x="1725115" y="1291147"/>
              <a:ext cx="519090" cy="172403"/>
            </a:xfrm>
            <a:custGeom>
              <a:avLst/>
              <a:gdLst/>
              <a:ahLst/>
              <a:cxnLst/>
              <a:rect l="l" t="t" r="r" b="b"/>
              <a:pathLst>
                <a:path w="28959" h="9618" extrusionOk="0">
                  <a:moveTo>
                    <a:pt x="18640" y="1"/>
                  </a:moveTo>
                  <a:cubicBezTo>
                    <a:pt x="16417" y="1"/>
                    <a:pt x="14193" y="709"/>
                    <a:pt x="12640" y="1957"/>
                  </a:cubicBezTo>
                  <a:cubicBezTo>
                    <a:pt x="11219" y="3097"/>
                    <a:pt x="9782" y="4972"/>
                    <a:pt x="9291" y="6953"/>
                  </a:cubicBezTo>
                  <a:cubicBezTo>
                    <a:pt x="8237" y="6100"/>
                    <a:pt x="6888" y="5651"/>
                    <a:pt x="5543" y="5651"/>
                  </a:cubicBezTo>
                  <a:cubicBezTo>
                    <a:pt x="5009" y="5651"/>
                    <a:pt x="4476" y="5722"/>
                    <a:pt x="3962" y="5867"/>
                  </a:cubicBezTo>
                  <a:cubicBezTo>
                    <a:pt x="2139" y="6392"/>
                    <a:pt x="632" y="7830"/>
                    <a:pt x="1" y="9618"/>
                  </a:cubicBezTo>
                  <a:lnTo>
                    <a:pt x="28959" y="9529"/>
                  </a:lnTo>
                  <a:cubicBezTo>
                    <a:pt x="28451" y="5937"/>
                    <a:pt x="26348" y="3027"/>
                    <a:pt x="23227" y="1186"/>
                  </a:cubicBezTo>
                  <a:cubicBezTo>
                    <a:pt x="21870" y="374"/>
                    <a:pt x="20255" y="1"/>
                    <a:pt x="18640" y="1"/>
                  </a:cubicBezTo>
                  <a:close/>
                </a:path>
              </a:pathLst>
            </a:custGeom>
            <a:solidFill>
              <a:schemeClr val="lt2"/>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870;p116">
              <a:extLst>
                <a:ext uri="{FF2B5EF4-FFF2-40B4-BE49-F238E27FC236}">
                  <a16:creationId xmlns:a16="http://schemas.microsoft.com/office/drawing/2014/main" id="{E5B50BF4-9774-9C9C-6FEE-8844846D7B5F}"/>
                </a:ext>
              </a:extLst>
            </p:cNvPr>
            <p:cNvSpPr/>
            <p:nvPr/>
          </p:nvSpPr>
          <p:spPr>
            <a:xfrm>
              <a:off x="1953865" y="1296811"/>
              <a:ext cx="269951" cy="147971"/>
            </a:xfrm>
            <a:custGeom>
              <a:avLst/>
              <a:gdLst/>
              <a:ahLst/>
              <a:cxnLst/>
              <a:rect l="l" t="t" r="r" b="b"/>
              <a:pathLst>
                <a:path w="15060" h="8255" extrusionOk="0">
                  <a:moveTo>
                    <a:pt x="5623" y="1"/>
                  </a:moveTo>
                  <a:cubicBezTo>
                    <a:pt x="5130" y="1"/>
                    <a:pt x="4634" y="39"/>
                    <a:pt x="4138" y="117"/>
                  </a:cubicBezTo>
                  <a:cubicBezTo>
                    <a:pt x="2964" y="292"/>
                    <a:pt x="1789" y="783"/>
                    <a:pt x="1036" y="1694"/>
                  </a:cubicBezTo>
                  <a:cubicBezTo>
                    <a:pt x="265" y="2606"/>
                    <a:pt x="1" y="3973"/>
                    <a:pt x="580" y="5025"/>
                  </a:cubicBezTo>
                  <a:cubicBezTo>
                    <a:pt x="1036" y="5848"/>
                    <a:pt x="1929" y="6339"/>
                    <a:pt x="2789" y="6724"/>
                  </a:cubicBezTo>
                  <a:cubicBezTo>
                    <a:pt x="5102" y="7736"/>
                    <a:pt x="7623" y="8255"/>
                    <a:pt x="10136" y="8255"/>
                  </a:cubicBezTo>
                  <a:cubicBezTo>
                    <a:pt x="10803" y="8255"/>
                    <a:pt x="11469" y="8218"/>
                    <a:pt x="12131" y="8145"/>
                  </a:cubicBezTo>
                  <a:cubicBezTo>
                    <a:pt x="12692" y="8075"/>
                    <a:pt x="13253" y="7986"/>
                    <a:pt x="13744" y="7759"/>
                  </a:cubicBezTo>
                  <a:cubicBezTo>
                    <a:pt x="14235" y="7514"/>
                    <a:pt x="14673" y="7093"/>
                    <a:pt x="14831" y="6567"/>
                  </a:cubicBezTo>
                  <a:cubicBezTo>
                    <a:pt x="15059" y="5761"/>
                    <a:pt x="14603" y="4920"/>
                    <a:pt x="14077" y="4253"/>
                  </a:cubicBezTo>
                  <a:cubicBezTo>
                    <a:pt x="12036" y="1664"/>
                    <a:pt x="8896" y="1"/>
                    <a:pt x="5623" y="1"/>
                  </a:cubicBezTo>
                  <a:close/>
                </a:path>
              </a:pathLst>
            </a:custGeom>
            <a:solidFill>
              <a:schemeClr val="dk2"/>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871;p116">
              <a:extLst>
                <a:ext uri="{FF2B5EF4-FFF2-40B4-BE49-F238E27FC236}">
                  <a16:creationId xmlns:a16="http://schemas.microsoft.com/office/drawing/2014/main" id="{6F20D090-A2E7-9D2A-9C12-094F2C2A2AFE}"/>
                </a:ext>
              </a:extLst>
            </p:cNvPr>
            <p:cNvSpPr/>
            <p:nvPr/>
          </p:nvSpPr>
          <p:spPr>
            <a:xfrm>
              <a:off x="1773837" y="1396227"/>
              <a:ext cx="83907" cy="48523"/>
            </a:xfrm>
            <a:custGeom>
              <a:avLst/>
              <a:gdLst/>
              <a:ahLst/>
              <a:cxnLst/>
              <a:rect l="l" t="t" r="r" b="b"/>
              <a:pathLst>
                <a:path w="4681" h="2707" extrusionOk="0">
                  <a:moveTo>
                    <a:pt x="2283" y="0"/>
                  </a:moveTo>
                  <a:cubicBezTo>
                    <a:pt x="1541" y="0"/>
                    <a:pt x="523" y="100"/>
                    <a:pt x="228" y="530"/>
                  </a:cubicBezTo>
                  <a:cubicBezTo>
                    <a:pt x="1" y="881"/>
                    <a:pt x="17" y="1372"/>
                    <a:pt x="228" y="1722"/>
                  </a:cubicBezTo>
                  <a:cubicBezTo>
                    <a:pt x="438" y="2090"/>
                    <a:pt x="807" y="2353"/>
                    <a:pt x="1193" y="2494"/>
                  </a:cubicBezTo>
                  <a:cubicBezTo>
                    <a:pt x="1595" y="2634"/>
                    <a:pt x="2016" y="2669"/>
                    <a:pt x="2436" y="2686"/>
                  </a:cubicBezTo>
                  <a:cubicBezTo>
                    <a:pt x="2577" y="2698"/>
                    <a:pt x="2718" y="2706"/>
                    <a:pt x="2858" y="2706"/>
                  </a:cubicBezTo>
                  <a:cubicBezTo>
                    <a:pt x="3119" y="2706"/>
                    <a:pt x="3377" y="2678"/>
                    <a:pt x="3628" y="2599"/>
                  </a:cubicBezTo>
                  <a:cubicBezTo>
                    <a:pt x="4014" y="2475"/>
                    <a:pt x="4383" y="2195"/>
                    <a:pt x="4523" y="1828"/>
                  </a:cubicBezTo>
                  <a:cubicBezTo>
                    <a:pt x="4680" y="1372"/>
                    <a:pt x="4505" y="846"/>
                    <a:pt x="4154" y="512"/>
                  </a:cubicBezTo>
                  <a:cubicBezTo>
                    <a:pt x="3804" y="197"/>
                    <a:pt x="3331" y="40"/>
                    <a:pt x="2857" y="21"/>
                  </a:cubicBezTo>
                  <a:cubicBezTo>
                    <a:pt x="2710" y="9"/>
                    <a:pt x="2509" y="0"/>
                    <a:pt x="2283" y="0"/>
                  </a:cubicBezTo>
                  <a:close/>
                </a:path>
              </a:pathLst>
            </a:custGeom>
            <a:solidFill>
              <a:schemeClr val="dk2"/>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3901;p116">
            <a:extLst>
              <a:ext uri="{FF2B5EF4-FFF2-40B4-BE49-F238E27FC236}">
                <a16:creationId xmlns:a16="http://schemas.microsoft.com/office/drawing/2014/main" id="{ADC94953-F426-202D-1CB1-457A21F5F722}"/>
              </a:ext>
            </a:extLst>
          </p:cNvPr>
          <p:cNvGrpSpPr/>
          <p:nvPr/>
        </p:nvGrpSpPr>
        <p:grpSpPr>
          <a:xfrm>
            <a:off x="3587275" y="1841361"/>
            <a:ext cx="1889100" cy="146100"/>
            <a:chOff x="2432300" y="1490925"/>
            <a:chExt cx="1889100" cy="146100"/>
          </a:xfrm>
        </p:grpSpPr>
        <p:sp>
          <p:nvSpPr>
            <p:cNvPr id="45" name="Google Shape;3902;p116">
              <a:extLst>
                <a:ext uri="{FF2B5EF4-FFF2-40B4-BE49-F238E27FC236}">
                  <a16:creationId xmlns:a16="http://schemas.microsoft.com/office/drawing/2014/main" id="{3100EA46-F403-E51C-E3F0-557B5659B1A3}"/>
                </a:ext>
              </a:extLst>
            </p:cNvPr>
            <p:cNvSpPr/>
            <p:nvPr/>
          </p:nvSpPr>
          <p:spPr>
            <a:xfrm>
              <a:off x="2432300" y="1490925"/>
              <a:ext cx="1889100" cy="146100"/>
            </a:xfrm>
            <a:prstGeom prst="roundRect">
              <a:avLst>
                <a:gd name="adj" fmla="val 50000"/>
              </a:avLst>
            </a:prstGeom>
            <a:solidFill>
              <a:schemeClr val="accent6"/>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3903;p116">
              <a:extLst>
                <a:ext uri="{FF2B5EF4-FFF2-40B4-BE49-F238E27FC236}">
                  <a16:creationId xmlns:a16="http://schemas.microsoft.com/office/drawing/2014/main" id="{F9BA0EA2-7862-56AF-97D8-A05DBB73D6DB}"/>
                </a:ext>
              </a:extLst>
            </p:cNvPr>
            <p:cNvGrpSpPr/>
            <p:nvPr/>
          </p:nvGrpSpPr>
          <p:grpSpPr>
            <a:xfrm rot="10800000" flipH="1">
              <a:off x="2497649" y="1516972"/>
              <a:ext cx="429322" cy="93999"/>
              <a:chOff x="5795037" y="809024"/>
              <a:chExt cx="431653" cy="94500"/>
            </a:xfrm>
          </p:grpSpPr>
          <p:sp>
            <p:nvSpPr>
              <p:cNvPr id="47" name="Google Shape;3904;p116">
                <a:extLst>
                  <a:ext uri="{FF2B5EF4-FFF2-40B4-BE49-F238E27FC236}">
                    <a16:creationId xmlns:a16="http://schemas.microsoft.com/office/drawing/2014/main" id="{BDB0F994-A7F3-00DB-ED46-30160A114BD5}"/>
                  </a:ext>
                </a:extLst>
              </p:cNvPr>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905;p116">
                <a:extLst>
                  <a:ext uri="{FF2B5EF4-FFF2-40B4-BE49-F238E27FC236}">
                    <a16:creationId xmlns:a16="http://schemas.microsoft.com/office/drawing/2014/main" id="{B196A39F-8755-2BFA-BB37-B7537327CD7D}"/>
                  </a:ext>
                </a:extLst>
              </p:cNvPr>
              <p:cNvSpPr/>
              <p:nvPr/>
            </p:nvSpPr>
            <p:spPr>
              <a:xfrm>
                <a:off x="5963614" y="809024"/>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906;p116">
                <a:extLst>
                  <a:ext uri="{FF2B5EF4-FFF2-40B4-BE49-F238E27FC236}">
                    <a16:creationId xmlns:a16="http://schemas.microsoft.com/office/drawing/2014/main" id="{33355B67-A867-1200-ADF7-4C97E0BE1671}"/>
                  </a:ext>
                </a:extLst>
              </p:cNvPr>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 name="Google Shape;3860;p116">
            <a:extLst>
              <a:ext uri="{FF2B5EF4-FFF2-40B4-BE49-F238E27FC236}">
                <a16:creationId xmlns:a16="http://schemas.microsoft.com/office/drawing/2014/main" id="{4ED0D9FE-1DD1-AFDE-C4BF-00F96E4280DA}"/>
              </a:ext>
            </a:extLst>
          </p:cNvPr>
          <p:cNvSpPr txBox="1">
            <a:spLocks noGrp="1"/>
          </p:cNvSpPr>
          <p:nvPr>
            <p:ph type="title"/>
          </p:nvPr>
        </p:nvSpPr>
        <p:spPr>
          <a:xfrm>
            <a:off x="2623459" y="1947641"/>
            <a:ext cx="4256314" cy="2036529"/>
          </a:xfrm>
          <a:prstGeom prst="rect">
            <a:avLst/>
          </a:prstGeom>
          <a:noFill/>
          <a:ln>
            <a:noFill/>
          </a:ln>
        </p:spPr>
        <p:style>
          <a:lnRef idx="0">
            <a:scrgbClr r="0" g="0" b="0"/>
          </a:lnRef>
          <a:fillRef idx="0">
            <a:scrgbClr r="0" g="0" b="0"/>
          </a:fillRef>
          <a:effectRef idx="0">
            <a:scrgbClr r="0" g="0" b="0"/>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6600" dirty="0"/>
              <a:t>Thank You</a:t>
            </a:r>
            <a:endParaRPr sz="6600" dirty="0"/>
          </a:p>
        </p:txBody>
      </p:sp>
      <p:pic>
        <p:nvPicPr>
          <p:cNvPr id="58" name="Picture 57" descr="A close-up of a circuit board&#10;&#10;Description automatically generated">
            <a:extLst>
              <a:ext uri="{FF2B5EF4-FFF2-40B4-BE49-F238E27FC236}">
                <a16:creationId xmlns:a16="http://schemas.microsoft.com/office/drawing/2014/main" id="{F5DA4EF0-8394-C4BA-BC67-1F6A9C6371E9}"/>
              </a:ext>
            </a:extLst>
          </p:cNvPr>
          <p:cNvPicPr>
            <a:picLocks noChangeAspect="1"/>
          </p:cNvPicPr>
          <p:nvPr/>
        </p:nvPicPr>
        <p:blipFill>
          <a:blip r:embed="rId4"/>
          <a:stretch>
            <a:fillRect/>
          </a:stretch>
        </p:blipFill>
        <p:spPr>
          <a:xfrm>
            <a:off x="5996696" y="3047004"/>
            <a:ext cx="2574108" cy="1656150"/>
          </a:xfrm>
          <a:prstGeom prst="rect">
            <a:avLst/>
          </a:prstGeom>
        </p:spPr>
      </p:pic>
    </p:spTree>
    <p:extLst>
      <p:ext uri="{BB962C8B-B14F-4D97-AF65-F5344CB8AC3E}">
        <p14:creationId xmlns:p14="http://schemas.microsoft.com/office/powerpoint/2010/main" val="256800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93"/>
                                        </p:tgtEl>
                                        <p:attrNameLst>
                                          <p:attrName>style.visibility</p:attrName>
                                        </p:attrNameLst>
                                      </p:cBhvr>
                                      <p:to>
                                        <p:strVal val="visible"/>
                                      </p:to>
                                    </p:set>
                                    <p:animEffect transition="in" filter="fade">
                                      <p:cBhvr>
                                        <p:cTn id="7" dur="1000"/>
                                        <p:tgtEl>
                                          <p:spTgt spid="2793"/>
                                        </p:tgtEl>
                                      </p:cBhvr>
                                    </p:animEffect>
                                  </p:childTnLst>
                                </p:cTn>
                              </p:par>
                              <p:par>
                                <p:cTn id="8" presetID="10" presetClass="entr" presetSubtype="0" fill="hold" nodeType="withEffect">
                                  <p:stCondLst>
                                    <p:cond delay="0"/>
                                  </p:stCondLst>
                                  <p:childTnLst>
                                    <p:set>
                                      <p:cBhvr>
                                        <p:cTn id="9" dur="1" fill="hold">
                                          <p:stCondLst>
                                            <p:cond delay="0"/>
                                          </p:stCondLst>
                                        </p:cTn>
                                        <p:tgtEl>
                                          <p:spTgt spid="2794"/>
                                        </p:tgtEl>
                                        <p:attrNameLst>
                                          <p:attrName>style.visibility</p:attrName>
                                        </p:attrNameLst>
                                      </p:cBhvr>
                                      <p:to>
                                        <p:strVal val="visible"/>
                                      </p:to>
                                    </p:set>
                                    <p:animEffect transition="in" filter="fade">
                                      <p:cBhvr>
                                        <p:cTn id="10" dur="1000"/>
                                        <p:tgtEl>
                                          <p:spTgt spid="2794"/>
                                        </p:tgtEl>
                                      </p:cBhvr>
                                    </p:animEffect>
                                  </p:childTnLst>
                                </p:cTn>
                              </p:par>
                              <p:par>
                                <p:cTn id="11" presetID="10"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1000"/>
                                        <p:tgtEl>
                                          <p:spTgt spid="26"/>
                                        </p:tgtEl>
                                      </p:cBhvr>
                                    </p:animEffect>
                                  </p:childTnLst>
                                </p:cTn>
                              </p:par>
                              <p:par>
                                <p:cTn id="14" presetID="10" presetClass="entr" presetSubtype="0" fill="hold"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ulti-Business Company Website by Slidesgo">
  <a:themeElements>
    <a:clrScheme name="Simple Light">
      <a:dk1>
        <a:srgbClr val="5352EE"/>
      </a:dk1>
      <a:lt1>
        <a:srgbClr val="F1F0FF"/>
      </a:lt1>
      <a:dk2>
        <a:srgbClr val="9EA6FF"/>
      </a:dk2>
      <a:lt2>
        <a:srgbClr val="7882F3"/>
      </a:lt2>
      <a:accent1>
        <a:srgbClr val="D2D6FF"/>
      </a:accent1>
      <a:accent2>
        <a:srgbClr val="A1C3FF"/>
      </a:accent2>
      <a:accent3>
        <a:srgbClr val="FFC3D0"/>
      </a:accent3>
      <a:accent4>
        <a:srgbClr val="81EEEB"/>
      </a:accent4>
      <a:accent5>
        <a:srgbClr val="3AE4DF"/>
      </a:accent5>
      <a:accent6>
        <a:srgbClr val="FFFFFF"/>
      </a:accent6>
      <a:hlink>
        <a:srgbClr val="F1F0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691</Words>
  <Application>Microsoft Office PowerPoint</Application>
  <PresentationFormat>On-screen Show (16:9)</PresentationFormat>
  <Paragraphs>109</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Helvetica</vt:lpstr>
      <vt:lpstr>Montserrat</vt:lpstr>
      <vt:lpstr>PT Sans</vt:lpstr>
      <vt:lpstr>Darker Grotesque</vt:lpstr>
      <vt:lpstr>Roboto Condensed Light</vt:lpstr>
      <vt:lpstr>Arial</vt:lpstr>
      <vt:lpstr>Darker Grotesque Medium</vt:lpstr>
      <vt:lpstr>Multi-Business Company Website by Slidesgo</vt:lpstr>
      <vt:lpstr>Exmaple 7</vt:lpstr>
      <vt:lpstr>Arduino Overview and Programming Guide</vt:lpstr>
      <vt:lpstr>Arduino Overview and Programming Guide</vt:lpstr>
      <vt:lpstr>—SOMEONE FAMOUS</vt:lpstr>
      <vt:lpstr>—SOMEONE FAMOUS</vt:lpstr>
      <vt:lpstr>—SOMEONE FAMOUS</vt:lpstr>
      <vt:lpstr>—SOMEONE FAMOUS</vt:lpstr>
      <vt:lpstr>—SOMEONE FAMOUS</vt:lpstr>
      <vt:lpstr>Relational Databases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Exmaple 1</dc:title>
  <dc:creator>ziad hassan</dc:creator>
  <cp:lastModifiedBy>ziad hassan</cp:lastModifiedBy>
  <cp:revision>2</cp:revision>
  <dcterms:modified xsi:type="dcterms:W3CDTF">2024-12-20T22:02:27Z</dcterms:modified>
</cp:coreProperties>
</file>